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Average"/>
      <p:regular r:id="rId19"/>
    </p:embeddedFont>
    <p:embeddedFont>
      <p:font typeface="Oswald"/>
      <p:regular r:id="rId20"/>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swald-regular.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Oswald-bold.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Average-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4f79f1ecf1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4f79f1ecf1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875079ac5c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875079ac5c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4f79f1ecf1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4f79f1ecf1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1875079ac5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1875079ac5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4f79f1ecf1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4f79f1ecf1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4f79f1ecf1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4f79f1ecf1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14f79f1ecf1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14f79f1ecf1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4f79f1ecf1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4f79f1ecf1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875079ac5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1875079ac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4f79f1ecf1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14f79f1ecf1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14f79f1ecf1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14f79f1ecf1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4f79f1ecf1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4f79f1ecf1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9.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open.spotify.com/playlist/5tbAfpVegjpnCDHNchjy7M?si=d92380ac9a7b432e" TargetMode="Externa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q-iysdFu_TQ" TargetMode="Externa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youtube.com/watch?v=rrbFQEcpJ3A" TargetMode="Externa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nl"/>
              <a:t>DAAR ZIT MUZIEK IN!</a:t>
            </a:r>
            <a:endParaRPr/>
          </a:p>
        </p:txBody>
      </p:sp>
      <p:sp>
        <p:nvSpPr>
          <p:cNvPr id="60" name="Google Shape;60;p13"/>
          <p:cNvSpPr txBox="1"/>
          <p:nvPr>
            <p:ph idx="1" type="subTitle"/>
          </p:nvPr>
        </p:nvSpPr>
        <p:spPr>
          <a:xfrm>
            <a:off x="671250" y="3174874"/>
            <a:ext cx="7801500" cy="13365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nl"/>
              <a:t>09/11/22 - LES 6:</a:t>
            </a:r>
            <a:endParaRPr/>
          </a:p>
          <a:p>
            <a:pPr indent="0" lvl="0" marL="0" rtl="0" algn="ctr">
              <a:spcBef>
                <a:spcPts val="0"/>
              </a:spcBef>
              <a:spcAft>
                <a:spcPts val="0"/>
              </a:spcAft>
              <a:buNone/>
            </a:pPr>
            <a:r>
              <a:rPr lang="nl"/>
              <a:t>“</a:t>
            </a:r>
            <a:r>
              <a:rPr lang="nl"/>
              <a:t>Why wait any longer for the world to begin?”</a:t>
            </a:r>
            <a:endParaRPr/>
          </a:p>
          <a:p>
            <a:pPr indent="0" lvl="0" marL="0" rtl="0" algn="ctr">
              <a:spcBef>
                <a:spcPts val="0"/>
              </a:spcBef>
              <a:spcAft>
                <a:spcPts val="0"/>
              </a:spcAft>
              <a:buNone/>
            </a:pPr>
            <a:r>
              <a:t/>
            </a:r>
            <a:endParaRPr/>
          </a:p>
          <a:p>
            <a:pPr indent="0" lvl="0" marL="0" rtl="0" algn="ctr">
              <a:spcBef>
                <a:spcPts val="0"/>
              </a:spcBef>
              <a:spcAft>
                <a:spcPts val="0"/>
              </a:spcAft>
              <a:buNone/>
            </a:pPr>
            <a:r>
              <a:rPr lang="nl"/>
              <a:t>								</a:t>
            </a:r>
            <a:r>
              <a:rPr lang="nl"/>
              <a:t>thema: sex</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Something came over me / Throbbing Gristle</a:t>
            </a:r>
            <a:endParaRPr/>
          </a:p>
        </p:txBody>
      </p:sp>
      <p:sp>
        <p:nvSpPr>
          <p:cNvPr id="122" name="Google Shape;122;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23" name="Google Shape;123;p22"/>
          <p:cNvPicPr preferRelativeResize="0"/>
          <p:nvPr/>
        </p:nvPicPr>
        <p:blipFill>
          <a:blip r:embed="rId3">
            <a:alphaModFix/>
          </a:blip>
          <a:stretch>
            <a:fillRect/>
          </a:stretch>
        </p:blipFill>
        <p:spPr>
          <a:xfrm>
            <a:off x="2174175" y="1152475"/>
            <a:ext cx="4534725" cy="32550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DOE DE BOB 6: Aan de slag!</a:t>
            </a:r>
            <a:endParaRPr/>
          </a:p>
        </p:txBody>
      </p:sp>
      <p:sp>
        <p:nvSpPr>
          <p:cNvPr id="129" name="Google Shape;129;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Jullie schreven nu al 5 liedjes. </a:t>
            </a:r>
            <a:endParaRPr/>
          </a:p>
          <a:p>
            <a:pPr indent="0" lvl="0" marL="0" rtl="0" algn="l">
              <a:spcBef>
                <a:spcPts val="1200"/>
              </a:spcBef>
              <a:spcAft>
                <a:spcPts val="0"/>
              </a:spcAft>
              <a:buNone/>
            </a:pPr>
            <a:r>
              <a:rPr lang="nl"/>
              <a:t>Tijd om alles nog eens door te nemen.</a:t>
            </a:r>
            <a:endParaRPr/>
          </a:p>
          <a:p>
            <a:pPr indent="0" lvl="0" marL="0" rtl="0" algn="l">
              <a:spcBef>
                <a:spcPts val="1200"/>
              </a:spcBef>
              <a:spcAft>
                <a:spcPts val="0"/>
              </a:spcAft>
              <a:buNone/>
            </a:pPr>
            <a:r>
              <a:rPr lang="nl"/>
              <a:t>Wat vonden jullie het beste resultaat. Waarmee willen jullie verder?</a:t>
            </a:r>
            <a:endParaRPr/>
          </a:p>
          <a:p>
            <a:pPr indent="0" lvl="0" marL="0" rtl="0" algn="l">
              <a:spcBef>
                <a:spcPts val="1200"/>
              </a:spcBef>
              <a:spcAft>
                <a:spcPts val="0"/>
              </a:spcAft>
              <a:buNone/>
            </a:pPr>
            <a:r>
              <a:rPr lang="nl"/>
              <a:t>Na vandaag zijn er nog 3 lessen.  </a:t>
            </a:r>
            <a:endParaRPr/>
          </a:p>
          <a:p>
            <a:pPr indent="0" lvl="0" marL="0" rtl="0" algn="l">
              <a:spcBef>
                <a:spcPts val="1200"/>
              </a:spcBef>
              <a:spcAft>
                <a:spcPts val="1200"/>
              </a:spcAft>
              <a:buNone/>
            </a:pPr>
            <a:r>
              <a:rPr lang="nl"/>
              <a:t>Tegen dan zouden jullie minstens één liedje moeten afwerken.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98650" y="469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‘t Is de liefde (Amore di Amore)  </a:t>
            </a:r>
            <a:endParaRPr/>
          </a:p>
        </p:txBody>
      </p:sp>
      <p:sp>
        <p:nvSpPr>
          <p:cNvPr id="135" name="Google Shape;135;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36" name="Google Shape;136;p24"/>
          <p:cNvPicPr preferRelativeResize="0"/>
          <p:nvPr/>
        </p:nvPicPr>
        <p:blipFill>
          <a:blip r:embed="rId3">
            <a:alphaModFix/>
          </a:blip>
          <a:stretch>
            <a:fillRect/>
          </a:stretch>
        </p:blipFill>
        <p:spPr>
          <a:xfrm>
            <a:off x="2593275" y="1936750"/>
            <a:ext cx="4305300" cy="18478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BOBS LEVENSLES:</a:t>
            </a:r>
            <a:endParaRPr/>
          </a:p>
        </p:txBody>
      </p:sp>
      <p:sp>
        <p:nvSpPr>
          <p:cNvPr id="142" name="Google Shape;142;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nl" sz="2300"/>
              <a:t>“Sex and love have nothing to do with female and male. It is just whatever two souls happen to be. It could be male and female, and it might not be male and female. It might be female and female or male and male. You can’t turn your back on it, man. You can try to pretend it doesn’t happen, and you can try to make fun of it and be snide, but that’s not really the rightful thing. I know, I know.”</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K&amp;C JUKEBOX</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u="sng">
                <a:solidFill>
                  <a:schemeClr val="hlink"/>
                </a:solidFill>
                <a:hlinkClick r:id="rId3"/>
              </a:rPr>
              <a:t>https://open.spotify.com/playlist/5tbAfpVegjpnCDHNchjy7M?si=d92380ac9a7b432e</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nl"/>
              <a:t>lievelingsliedje  Amina</a:t>
            </a:r>
            <a:endParaRPr/>
          </a:p>
        </p:txBody>
      </p:sp>
      <p:pic>
        <p:nvPicPr>
          <p:cNvPr id="67" name="Google Shape;67;p14"/>
          <p:cNvPicPr preferRelativeResize="0"/>
          <p:nvPr/>
        </p:nvPicPr>
        <p:blipFill>
          <a:blip r:embed="rId4">
            <a:alphaModFix/>
          </a:blip>
          <a:stretch>
            <a:fillRect/>
          </a:stretch>
        </p:blipFill>
        <p:spPr>
          <a:xfrm>
            <a:off x="5394125" y="1650825"/>
            <a:ext cx="2943725" cy="3416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BOB VAN DE WEEK:</a:t>
            </a:r>
            <a:endParaRPr/>
          </a:p>
        </p:txBody>
      </p:sp>
      <p:sp>
        <p:nvSpPr>
          <p:cNvPr id="73" name="Google Shape;73;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700"/>
          </a:p>
          <a:p>
            <a:pPr indent="0" lvl="0" marL="0" rtl="0" algn="l">
              <a:spcBef>
                <a:spcPts val="1200"/>
              </a:spcBef>
              <a:spcAft>
                <a:spcPts val="0"/>
              </a:spcAft>
              <a:buNone/>
            </a:pPr>
            <a:r>
              <a:t/>
            </a:r>
            <a:endParaRPr sz="2700"/>
          </a:p>
          <a:p>
            <a:pPr indent="0" lvl="0" marL="0" rtl="0" algn="l">
              <a:spcBef>
                <a:spcPts val="1200"/>
              </a:spcBef>
              <a:spcAft>
                <a:spcPts val="1200"/>
              </a:spcAft>
              <a:buNone/>
            </a:pPr>
            <a:r>
              <a:rPr lang="nl" sz="2700"/>
              <a:t>Lay, Lady, Lay!</a:t>
            </a:r>
            <a:endParaRPr sz="2700"/>
          </a:p>
        </p:txBody>
      </p:sp>
      <p:pic>
        <p:nvPicPr>
          <p:cNvPr id="74" name="Google Shape;74;p15"/>
          <p:cNvPicPr preferRelativeResize="0"/>
          <p:nvPr/>
        </p:nvPicPr>
        <p:blipFill>
          <a:blip r:embed="rId3">
            <a:alphaModFix/>
          </a:blip>
          <a:stretch>
            <a:fillRect/>
          </a:stretch>
        </p:blipFill>
        <p:spPr>
          <a:xfrm>
            <a:off x="5727425" y="608775"/>
            <a:ext cx="3047275" cy="42365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Need a  Little Sugar in my Bowl (Bessie Smith/Clarence Williams)</a:t>
            </a:r>
            <a:endParaRPr/>
          </a:p>
        </p:txBody>
      </p:sp>
      <p:sp>
        <p:nvSpPr>
          <p:cNvPr id="80" name="Google Shape;80;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81" name="Google Shape;81;p16"/>
          <p:cNvPicPr preferRelativeResize="0"/>
          <p:nvPr/>
        </p:nvPicPr>
        <p:blipFill>
          <a:blip r:embed="rId3">
            <a:alphaModFix/>
          </a:blip>
          <a:stretch>
            <a:fillRect/>
          </a:stretch>
        </p:blipFill>
        <p:spPr>
          <a:xfrm>
            <a:off x="1776625" y="1152475"/>
            <a:ext cx="6398326" cy="38110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Les Sucettes (France Gall / Serge Gainsbourg) </a:t>
            </a:r>
            <a:endParaRPr/>
          </a:p>
        </p:txBody>
      </p:sp>
      <p:sp>
        <p:nvSpPr>
          <p:cNvPr id="87" name="Google Shape;87;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France Gall - Les sucettes (1966)" id="88" name="Google Shape;88;p17" title="France Gall - Les sucettes (1966)">
            <a:hlinkClick r:id="rId3"/>
          </p:cNvPr>
          <p:cNvPicPr preferRelativeResize="0"/>
          <p:nvPr/>
        </p:nvPicPr>
        <p:blipFill>
          <a:blip r:embed="rId4">
            <a:alphaModFix/>
          </a:blip>
          <a:stretch>
            <a:fillRect/>
          </a:stretch>
        </p:blipFill>
        <p:spPr>
          <a:xfrm>
            <a:off x="2397825" y="12921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1000"/>
                                        <p:tgtEl>
                                          <p:spTgt spid="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Motel Blues (Loudon Wainwright III)</a:t>
            </a:r>
            <a:endParaRPr/>
          </a:p>
        </p:txBody>
      </p:sp>
      <p:sp>
        <p:nvSpPr>
          <p:cNvPr id="94" name="Google Shape;94;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95" name="Google Shape;95;p18"/>
          <p:cNvPicPr preferRelativeResize="0"/>
          <p:nvPr/>
        </p:nvPicPr>
        <p:blipFill>
          <a:blip r:embed="rId3">
            <a:alphaModFix/>
          </a:blip>
          <a:stretch>
            <a:fillRect/>
          </a:stretch>
        </p:blipFill>
        <p:spPr>
          <a:xfrm>
            <a:off x="4646550" y="1017724"/>
            <a:ext cx="4273826" cy="397987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Cream  (Prince)</a:t>
            </a:r>
            <a:endParaRPr/>
          </a:p>
        </p:txBody>
      </p:sp>
      <p:sp>
        <p:nvSpPr>
          <p:cNvPr id="101" name="Google Shape;10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quot;Cream&quot; from 'Diamonds and Pearls' (1991)&#10;☔️ Listen to more Prince here https://lnk.to/PrinceStream&#10;📺 Watch all the official Prince videos here http://bit.ly/PrinceVideography&#10;&#10;🔔 Subscribe to the Prince channel and “ring the bell” to turn on notifications http://bit.ly/SubscribeToPrince&#10;&#10;Follow Prince:&#10;&#10;☔️ Website https://prince.com/&#10;🌎 Prince Store https://store.prince.com&#10;📣 Facebook https://www.facebook.com/prince/&#10;📸 Instagram https://www.instagram.com/prince/&#10;📱 Twitter https://twitter.com/prince&#10;&#10;Explore the Official Prince Playlists:&#10;&#10;The Prince Videography http://bit.ly/PrinceVideography&#10;Prince: Live Performances http://bit.ly/PrinceLiveOnYouTube&#10;Prince ♡ Music is Medicine https://bit.ly/MusicIsMedicine&#10;Prince / MPLS https://bit.ly/PrinceMLPS&#10;&#10;*******************&#10;&#10;Welcome to the Official Prince YouTube channel - celebrating the life, creative works and enduring legacy of Prince Rogers Nelson. Prince’s fearless creative vision, musical virtuosity, and wildly prolific output graced the world with one of the most universally beloved bodies of work of all time. Prince’s hit songs ‘Purple Rain’, ‘When Doves Cry’, ‘Kiss’, ‘Raspberry Beret’, and ‘Little Red Corvette’ are just a small sample of his revolutionary blend of rock, funk, R&amp;B and new wave pop that shattered barriers and empowered millions. In the 1980s, Prince made history by being one of the first black artists to have their videos in heavy rotation on MTV. The Prince Estate is proud to present these groundbreaking videos alongside all of Prince’s releases to inspire and educate fans and celebrate Prince in his totality. Subscribe to the channel and check back for new additions, including music videos, performance clips, official Prince playlists, announcements, and more!&#10;&#10;#PrinceRogersNelson #Prince #Prince4Ever" id="102" name="Google Shape;102;p19" title="Prince &amp; The New Power Generation - Cream (Official Music Video)">
            <a:hlinkClick r:id="rId3"/>
          </p:cNvPr>
          <p:cNvPicPr preferRelativeResize="0"/>
          <p:nvPr/>
        </p:nvPicPr>
        <p:blipFill>
          <a:blip r:embed="rId4">
            <a:alphaModFix/>
          </a:blip>
          <a:stretch>
            <a:fillRect/>
          </a:stretch>
        </p:blipFill>
        <p:spPr>
          <a:xfrm>
            <a:off x="2894750" y="13418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1000"/>
                                        <p:tgtEl>
                                          <p:spTgt spid="1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Five String Serenade (Mazzy Star/Arthur Lee)</a:t>
            </a:r>
            <a:endParaRPr/>
          </a:p>
        </p:txBody>
      </p:sp>
      <p:sp>
        <p:nvSpPr>
          <p:cNvPr id="108" name="Google Shape;108;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09" name="Google Shape;109;p20"/>
          <p:cNvPicPr preferRelativeResize="0"/>
          <p:nvPr/>
        </p:nvPicPr>
        <p:blipFill>
          <a:blip r:embed="rId3">
            <a:alphaModFix/>
          </a:blip>
          <a:stretch>
            <a:fillRect/>
          </a:stretch>
        </p:blipFill>
        <p:spPr>
          <a:xfrm>
            <a:off x="3789275" y="1077925"/>
            <a:ext cx="3355625" cy="389165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Nothing’s Gonna Hurt You Now (Cigarettes After Sex)</a:t>
            </a:r>
            <a:endParaRPr/>
          </a:p>
        </p:txBody>
      </p:sp>
      <p:sp>
        <p:nvSpPr>
          <p:cNvPr id="115" name="Google Shape;115;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6" name="Google Shape;116;p21"/>
          <p:cNvPicPr preferRelativeResize="0"/>
          <p:nvPr/>
        </p:nvPicPr>
        <p:blipFill>
          <a:blip r:embed="rId3">
            <a:alphaModFix/>
          </a:blip>
          <a:stretch>
            <a:fillRect/>
          </a:stretch>
        </p:blipFill>
        <p:spPr>
          <a:xfrm>
            <a:off x="2571775" y="1080875"/>
            <a:ext cx="5566424" cy="38389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