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5143500" cx="9144000"/>
  <p:notesSz cx="6858000" cy="9144000"/>
  <p:embeddedFontLst>
    <p:embeddedFont>
      <p:font typeface="Roboto"/>
      <p:regular r:id="rId29"/>
      <p:bold r:id="rId30"/>
      <p:italic r:id="rId31"/>
      <p:boldItalic r:id="rId32"/>
    </p:embeddedFont>
    <p:embeddedFont>
      <p:font typeface="Playfair Display"/>
      <p:regular r:id="rId33"/>
      <p:bold r:id="rId34"/>
      <p:italic r:id="rId35"/>
      <p:boldItalic r:id="rId36"/>
    </p:embeddedFont>
    <p:embeddedFont>
      <p:font typeface="Lato"/>
      <p:regular r:id="rId37"/>
      <p:bold r:id="rId38"/>
      <p:italic r:id="rId39"/>
      <p:boldItalic r:id="rId4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Lato-boldItalic.fntdata"/><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Roboto-regular.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Roboto-italic.fntdata"/><Relationship Id="rId30" Type="http://schemas.openxmlformats.org/officeDocument/2006/relationships/font" Target="fonts/Roboto-bold.fntdata"/><Relationship Id="rId11" Type="http://schemas.openxmlformats.org/officeDocument/2006/relationships/slide" Target="slides/slide6.xml"/><Relationship Id="rId33" Type="http://schemas.openxmlformats.org/officeDocument/2006/relationships/font" Target="fonts/PlayfairDisplay-regular.fntdata"/><Relationship Id="rId10" Type="http://schemas.openxmlformats.org/officeDocument/2006/relationships/slide" Target="slides/slide5.xml"/><Relationship Id="rId32" Type="http://schemas.openxmlformats.org/officeDocument/2006/relationships/font" Target="fonts/Roboto-boldItalic.fntdata"/><Relationship Id="rId13" Type="http://schemas.openxmlformats.org/officeDocument/2006/relationships/slide" Target="slides/slide8.xml"/><Relationship Id="rId35" Type="http://schemas.openxmlformats.org/officeDocument/2006/relationships/font" Target="fonts/PlayfairDisplay-italic.fntdata"/><Relationship Id="rId12" Type="http://schemas.openxmlformats.org/officeDocument/2006/relationships/slide" Target="slides/slide7.xml"/><Relationship Id="rId34" Type="http://schemas.openxmlformats.org/officeDocument/2006/relationships/font" Target="fonts/PlayfairDisplay-bold.fntdata"/><Relationship Id="rId15" Type="http://schemas.openxmlformats.org/officeDocument/2006/relationships/slide" Target="slides/slide10.xml"/><Relationship Id="rId37" Type="http://schemas.openxmlformats.org/officeDocument/2006/relationships/font" Target="fonts/Lato-regular.fntdata"/><Relationship Id="rId14" Type="http://schemas.openxmlformats.org/officeDocument/2006/relationships/slide" Target="slides/slide9.xml"/><Relationship Id="rId36" Type="http://schemas.openxmlformats.org/officeDocument/2006/relationships/font" Target="fonts/PlayfairDisplay-boldItalic.fntdata"/><Relationship Id="rId17" Type="http://schemas.openxmlformats.org/officeDocument/2006/relationships/slide" Target="slides/slide12.xml"/><Relationship Id="rId39" Type="http://schemas.openxmlformats.org/officeDocument/2006/relationships/font" Target="fonts/Lato-italic.fntdata"/><Relationship Id="rId16" Type="http://schemas.openxmlformats.org/officeDocument/2006/relationships/slide" Target="slides/slide11.xml"/><Relationship Id="rId38" Type="http://schemas.openxmlformats.org/officeDocument/2006/relationships/font" Target="fonts/Lato-bold.fntdata"/><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fc0ad76d93_0_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fc0ad76d93_0_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fc0ad76d93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fc0ad76d93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fc0ad76d93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fc0ad76d93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fc0ad76d93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fc0ad76d93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fc0ad76d93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1" name="Google Shape;141;gfc0ad76d93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fc0ad76d93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7" name="Google Shape;147;gfc0ad76d93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fc0d452f9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fc0d452f9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fc0d452f93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fc0d452f93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fc0ad76d93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fc0ad76d93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fc0ad76d93_0_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fc0ad76d93_0_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1036dcb6e6b_0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1036dcb6e6b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fc0ad76d93_0_9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fc0ad76d93_0_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fc0ad76d93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fc0ad76d93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gfc0ad76d93_0_1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5" name="Google Shape;195;gfc0ad76d93_0_1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gfc0ad76d93_0_1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1" name="Google Shape;201;gfc0ad76d93_0_1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fc0ad76d93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fc0ad76d93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fc0ad76d93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fc0ad76d93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fc0ad76d93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fc0ad76d93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fc0ad76d93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fc0ad76d93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fc0ad76d93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fc0ad76d93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fc0ad76d93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fc0ad76d93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fc0ad76d93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fc0ad76d93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2749050" y="748800"/>
            <a:ext cx="3645900" cy="36459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a:off x="2992950" y="992700"/>
            <a:ext cx="3158100" cy="3158100"/>
          </a:xfrm>
          <a:prstGeom prst="rect">
            <a:avLst/>
          </a:prstGeom>
          <a:noFill/>
          <a:ln cap="flat" cmpd="sng" w="28575">
            <a:solidFill>
              <a:schemeClr val="lt1"/>
            </a:solidFill>
            <a:prstDash val="solid"/>
            <a:miter lim="8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3096250" y="1627200"/>
            <a:ext cx="2951400" cy="15843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3200"/>
              <a:buFont typeface="Lato"/>
              <a:buNone/>
              <a:defRPr>
                <a:solidFill>
                  <a:schemeClr val="lt1"/>
                </a:solidFill>
                <a:latin typeface="Lato"/>
                <a:ea typeface="Lato"/>
                <a:cs typeface="Lato"/>
                <a:sym typeface="Lato"/>
              </a:defRPr>
            </a:lvl1pPr>
            <a:lvl2pPr lvl="1" algn="ctr">
              <a:spcBef>
                <a:spcPts val="0"/>
              </a:spcBef>
              <a:spcAft>
                <a:spcPts val="0"/>
              </a:spcAft>
              <a:buClr>
                <a:schemeClr val="lt1"/>
              </a:buClr>
              <a:buSzPts val="3200"/>
              <a:buFont typeface="Lato"/>
              <a:buNone/>
              <a:defRPr>
                <a:solidFill>
                  <a:schemeClr val="lt1"/>
                </a:solidFill>
                <a:latin typeface="Lato"/>
                <a:ea typeface="Lato"/>
                <a:cs typeface="Lato"/>
                <a:sym typeface="Lato"/>
              </a:defRPr>
            </a:lvl2pPr>
            <a:lvl3pPr lvl="2" algn="ctr">
              <a:spcBef>
                <a:spcPts val="0"/>
              </a:spcBef>
              <a:spcAft>
                <a:spcPts val="0"/>
              </a:spcAft>
              <a:buClr>
                <a:schemeClr val="lt1"/>
              </a:buClr>
              <a:buSzPts val="3200"/>
              <a:buFont typeface="Lato"/>
              <a:buNone/>
              <a:defRPr>
                <a:solidFill>
                  <a:schemeClr val="lt1"/>
                </a:solidFill>
                <a:latin typeface="Lato"/>
                <a:ea typeface="Lato"/>
                <a:cs typeface="Lato"/>
                <a:sym typeface="Lato"/>
              </a:defRPr>
            </a:lvl3pPr>
            <a:lvl4pPr lvl="3" algn="ctr">
              <a:spcBef>
                <a:spcPts val="0"/>
              </a:spcBef>
              <a:spcAft>
                <a:spcPts val="0"/>
              </a:spcAft>
              <a:buClr>
                <a:schemeClr val="lt1"/>
              </a:buClr>
              <a:buSzPts val="3200"/>
              <a:buFont typeface="Lato"/>
              <a:buNone/>
              <a:defRPr>
                <a:solidFill>
                  <a:schemeClr val="lt1"/>
                </a:solidFill>
                <a:latin typeface="Lato"/>
                <a:ea typeface="Lato"/>
                <a:cs typeface="Lato"/>
                <a:sym typeface="Lato"/>
              </a:defRPr>
            </a:lvl4pPr>
            <a:lvl5pPr lvl="4" algn="ctr">
              <a:spcBef>
                <a:spcPts val="0"/>
              </a:spcBef>
              <a:spcAft>
                <a:spcPts val="0"/>
              </a:spcAft>
              <a:buClr>
                <a:schemeClr val="lt1"/>
              </a:buClr>
              <a:buSzPts val="3200"/>
              <a:buFont typeface="Lato"/>
              <a:buNone/>
              <a:defRPr>
                <a:solidFill>
                  <a:schemeClr val="lt1"/>
                </a:solidFill>
                <a:latin typeface="Lato"/>
                <a:ea typeface="Lato"/>
                <a:cs typeface="Lato"/>
                <a:sym typeface="Lato"/>
              </a:defRPr>
            </a:lvl5pPr>
            <a:lvl6pPr lvl="5" algn="ctr">
              <a:spcBef>
                <a:spcPts val="0"/>
              </a:spcBef>
              <a:spcAft>
                <a:spcPts val="0"/>
              </a:spcAft>
              <a:buClr>
                <a:schemeClr val="lt1"/>
              </a:buClr>
              <a:buSzPts val="3200"/>
              <a:buFont typeface="Lato"/>
              <a:buNone/>
              <a:defRPr>
                <a:solidFill>
                  <a:schemeClr val="lt1"/>
                </a:solidFill>
                <a:latin typeface="Lato"/>
                <a:ea typeface="Lato"/>
                <a:cs typeface="Lato"/>
                <a:sym typeface="Lato"/>
              </a:defRPr>
            </a:lvl6pPr>
            <a:lvl7pPr lvl="6" algn="ctr">
              <a:spcBef>
                <a:spcPts val="0"/>
              </a:spcBef>
              <a:spcAft>
                <a:spcPts val="0"/>
              </a:spcAft>
              <a:buClr>
                <a:schemeClr val="lt1"/>
              </a:buClr>
              <a:buSzPts val="3200"/>
              <a:buFont typeface="Lato"/>
              <a:buNone/>
              <a:defRPr>
                <a:solidFill>
                  <a:schemeClr val="lt1"/>
                </a:solidFill>
                <a:latin typeface="Lato"/>
                <a:ea typeface="Lato"/>
                <a:cs typeface="Lato"/>
                <a:sym typeface="Lato"/>
              </a:defRPr>
            </a:lvl7pPr>
            <a:lvl8pPr lvl="7" algn="ctr">
              <a:spcBef>
                <a:spcPts val="0"/>
              </a:spcBef>
              <a:spcAft>
                <a:spcPts val="0"/>
              </a:spcAft>
              <a:buClr>
                <a:schemeClr val="lt1"/>
              </a:buClr>
              <a:buSzPts val="3200"/>
              <a:buFont typeface="Lato"/>
              <a:buNone/>
              <a:defRPr>
                <a:solidFill>
                  <a:schemeClr val="lt1"/>
                </a:solidFill>
                <a:latin typeface="Lato"/>
                <a:ea typeface="Lato"/>
                <a:cs typeface="Lato"/>
                <a:sym typeface="Lato"/>
              </a:defRPr>
            </a:lvl8pPr>
            <a:lvl9pPr lvl="8" algn="ctr">
              <a:spcBef>
                <a:spcPts val="0"/>
              </a:spcBef>
              <a:spcAft>
                <a:spcPts val="0"/>
              </a:spcAft>
              <a:buClr>
                <a:schemeClr val="lt1"/>
              </a:buClr>
              <a:buSzPts val="3200"/>
              <a:buFont typeface="Lato"/>
              <a:buNone/>
              <a:defRPr>
                <a:solidFill>
                  <a:schemeClr val="lt1"/>
                </a:solidFill>
                <a:latin typeface="Lato"/>
                <a:ea typeface="Lato"/>
                <a:cs typeface="Lato"/>
                <a:sym typeface="Lato"/>
              </a:defRPr>
            </a:lvl9pPr>
          </a:lstStyle>
          <a:p/>
        </p:txBody>
      </p:sp>
      <p:sp>
        <p:nvSpPr>
          <p:cNvPr id="13" name="Google Shape;13;p2"/>
          <p:cNvSpPr txBox="1"/>
          <p:nvPr>
            <p:ph idx="1" type="subTitle"/>
          </p:nvPr>
        </p:nvSpPr>
        <p:spPr>
          <a:xfrm>
            <a:off x="3096363" y="3266930"/>
            <a:ext cx="2951400" cy="701400"/>
          </a:xfrm>
          <a:prstGeom prst="rect">
            <a:avLst/>
          </a:prstGeom>
        </p:spPr>
        <p:txBody>
          <a:bodyPr anchorCtr="0" anchor="b" bIns="91425" lIns="91425" spcFirstLastPara="1" rIns="91425" wrap="square" tIns="91425">
            <a:normAutofit/>
          </a:bodyPr>
          <a:lstStyle>
            <a:lvl1pPr lvl="0" algn="ctr">
              <a:lnSpc>
                <a:spcPct val="100000"/>
              </a:lnSpc>
              <a:spcBef>
                <a:spcPts val="0"/>
              </a:spcBef>
              <a:spcAft>
                <a:spcPts val="0"/>
              </a:spcAft>
              <a:buClr>
                <a:schemeClr val="lt1"/>
              </a:buClr>
              <a:buSzPts val="1800"/>
              <a:buFont typeface="Playfair Display"/>
              <a:buNone/>
              <a:defRPr b="1">
                <a:solidFill>
                  <a:schemeClr val="l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2pPr>
            <a:lvl3pPr lvl="2"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3pPr>
            <a:lvl4pPr lvl="3"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4pPr>
            <a:lvl5pPr lvl="4"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5pPr>
            <a:lvl6pPr lvl="5"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6pPr>
            <a:lvl7pPr lvl="6"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7pPr>
            <a:lvl8pPr lvl="7"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8pPr>
            <a:lvl9pPr lvl="8" algn="ctr">
              <a:lnSpc>
                <a:spcPct val="100000"/>
              </a:lnSpc>
              <a:spcBef>
                <a:spcPts val="0"/>
              </a:spcBef>
              <a:spcAft>
                <a:spcPts val="0"/>
              </a:spcAft>
              <a:buClr>
                <a:schemeClr val="lt1"/>
              </a:buClr>
              <a:buSzPts val="1800"/>
              <a:buFont typeface="Playfair Display"/>
              <a:buNone/>
              <a:defRPr b="1" sz="1800">
                <a:solidFill>
                  <a:schemeClr val="lt1"/>
                </a:solidFill>
                <a:latin typeface="Playfair Display"/>
                <a:ea typeface="Playfair Display"/>
                <a:cs typeface="Playfair Display"/>
                <a:sym typeface="Playfair Display"/>
              </a:defRPr>
            </a:lvl9pPr>
          </a:lstStyle>
          <a:p/>
        </p:txBody>
      </p:sp>
      <p:sp>
        <p:nvSpPr>
          <p:cNvPr id="14" name="Google Shape;14;p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1"/>
          <p:cNvSpPr/>
          <p:nvPr/>
        </p:nvSpPr>
        <p:spPr>
          <a:xfrm>
            <a:off x="0" y="5045700"/>
            <a:ext cx="9144000" cy="978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11"/>
          <p:cNvSpPr txBox="1"/>
          <p:nvPr>
            <p:ph hasCustomPrompt="1" type="title"/>
          </p:nvPr>
        </p:nvSpPr>
        <p:spPr>
          <a:xfrm>
            <a:off x="311700" y="1233100"/>
            <a:ext cx="8520600" cy="1610100"/>
          </a:xfrm>
          <a:prstGeom prst="rect">
            <a:avLst/>
          </a:prstGeom>
        </p:spPr>
        <p:txBody>
          <a:bodyPr anchorCtr="0" anchor="b" bIns="91425" lIns="91425" spcFirstLastPara="1" rIns="91425" wrap="square" tIns="91425">
            <a:normAutofit/>
          </a:bodyPr>
          <a:lstStyle>
            <a:lvl1pPr lvl="0" algn="ctr">
              <a:spcBef>
                <a:spcPts val="0"/>
              </a:spcBef>
              <a:spcAft>
                <a:spcPts val="0"/>
              </a:spcAft>
              <a:buSzPts val="10000"/>
              <a:buFont typeface="Lato"/>
              <a:buNone/>
              <a:defRPr sz="10000">
                <a:latin typeface="Lato"/>
                <a:ea typeface="Lato"/>
                <a:cs typeface="Lato"/>
                <a:sym typeface="Lato"/>
              </a:defRPr>
            </a:lvl1pPr>
            <a:lvl2pPr lvl="1" algn="ctr">
              <a:spcBef>
                <a:spcPts val="0"/>
              </a:spcBef>
              <a:spcAft>
                <a:spcPts val="0"/>
              </a:spcAft>
              <a:buSzPts val="10000"/>
              <a:buFont typeface="Lato"/>
              <a:buNone/>
              <a:defRPr sz="10000">
                <a:latin typeface="Lato"/>
                <a:ea typeface="Lato"/>
                <a:cs typeface="Lato"/>
                <a:sym typeface="Lato"/>
              </a:defRPr>
            </a:lvl2pPr>
            <a:lvl3pPr lvl="2" algn="ctr">
              <a:spcBef>
                <a:spcPts val="0"/>
              </a:spcBef>
              <a:spcAft>
                <a:spcPts val="0"/>
              </a:spcAft>
              <a:buSzPts val="10000"/>
              <a:buFont typeface="Lato"/>
              <a:buNone/>
              <a:defRPr sz="10000">
                <a:latin typeface="Lato"/>
                <a:ea typeface="Lato"/>
                <a:cs typeface="Lato"/>
                <a:sym typeface="Lato"/>
              </a:defRPr>
            </a:lvl3pPr>
            <a:lvl4pPr lvl="3" algn="ctr">
              <a:spcBef>
                <a:spcPts val="0"/>
              </a:spcBef>
              <a:spcAft>
                <a:spcPts val="0"/>
              </a:spcAft>
              <a:buSzPts val="10000"/>
              <a:buFont typeface="Lato"/>
              <a:buNone/>
              <a:defRPr sz="10000">
                <a:latin typeface="Lato"/>
                <a:ea typeface="Lato"/>
                <a:cs typeface="Lato"/>
                <a:sym typeface="Lato"/>
              </a:defRPr>
            </a:lvl4pPr>
            <a:lvl5pPr lvl="4" algn="ctr">
              <a:spcBef>
                <a:spcPts val="0"/>
              </a:spcBef>
              <a:spcAft>
                <a:spcPts val="0"/>
              </a:spcAft>
              <a:buSzPts val="10000"/>
              <a:buFont typeface="Lato"/>
              <a:buNone/>
              <a:defRPr sz="10000">
                <a:latin typeface="Lato"/>
                <a:ea typeface="Lato"/>
                <a:cs typeface="Lato"/>
                <a:sym typeface="Lato"/>
              </a:defRPr>
            </a:lvl5pPr>
            <a:lvl6pPr lvl="5" algn="ctr">
              <a:spcBef>
                <a:spcPts val="0"/>
              </a:spcBef>
              <a:spcAft>
                <a:spcPts val="0"/>
              </a:spcAft>
              <a:buSzPts val="10000"/>
              <a:buFont typeface="Lato"/>
              <a:buNone/>
              <a:defRPr sz="10000">
                <a:latin typeface="Lato"/>
                <a:ea typeface="Lato"/>
                <a:cs typeface="Lato"/>
                <a:sym typeface="Lato"/>
              </a:defRPr>
            </a:lvl6pPr>
            <a:lvl7pPr lvl="6" algn="ctr">
              <a:spcBef>
                <a:spcPts val="0"/>
              </a:spcBef>
              <a:spcAft>
                <a:spcPts val="0"/>
              </a:spcAft>
              <a:buSzPts val="10000"/>
              <a:buFont typeface="Lato"/>
              <a:buNone/>
              <a:defRPr sz="10000">
                <a:latin typeface="Lato"/>
                <a:ea typeface="Lato"/>
                <a:cs typeface="Lato"/>
                <a:sym typeface="Lato"/>
              </a:defRPr>
            </a:lvl7pPr>
            <a:lvl8pPr lvl="7" algn="ctr">
              <a:spcBef>
                <a:spcPts val="0"/>
              </a:spcBef>
              <a:spcAft>
                <a:spcPts val="0"/>
              </a:spcAft>
              <a:buSzPts val="10000"/>
              <a:buFont typeface="Lato"/>
              <a:buNone/>
              <a:defRPr sz="10000">
                <a:latin typeface="Lato"/>
                <a:ea typeface="Lato"/>
                <a:cs typeface="Lato"/>
                <a:sym typeface="Lato"/>
              </a:defRPr>
            </a:lvl8pPr>
            <a:lvl9pPr lvl="8" algn="ctr">
              <a:spcBef>
                <a:spcPts val="0"/>
              </a:spcBef>
              <a:spcAft>
                <a:spcPts val="0"/>
              </a:spcAft>
              <a:buSzPts val="10000"/>
              <a:buFont typeface="Lato"/>
              <a:buNone/>
              <a:defRPr sz="10000">
                <a:latin typeface="Lato"/>
                <a:ea typeface="Lato"/>
                <a:cs typeface="Lato"/>
                <a:sym typeface="Lato"/>
              </a:defRPr>
            </a:lvl9pPr>
          </a:lstStyle>
          <a:p>
            <a:r>
              <a:t>xx%</a:t>
            </a:r>
          </a:p>
        </p:txBody>
      </p:sp>
      <p:sp>
        <p:nvSpPr>
          <p:cNvPr id="51" name="Google Shape;51;p11"/>
          <p:cNvSpPr txBox="1"/>
          <p:nvPr>
            <p:ph idx="1" type="body"/>
          </p:nvPr>
        </p:nvSpPr>
        <p:spPr>
          <a:xfrm>
            <a:off x="311700" y="291945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2" name="Google Shape;52;p11"/>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5" name="Shape 15"/>
        <p:cNvGrpSpPr/>
        <p:nvPr/>
      </p:nvGrpSpPr>
      <p:grpSpPr>
        <a:xfrm>
          <a:off x="0" y="0"/>
          <a:ext cx="0" cy="0"/>
          <a:chOff x="0" y="0"/>
          <a:chExt cx="0" cy="0"/>
        </a:xfrm>
      </p:grpSpPr>
      <p:sp>
        <p:nvSpPr>
          <p:cNvPr id="16" name="Google Shape;16;p3"/>
          <p:cNvSpPr txBox="1"/>
          <p:nvPr>
            <p:ph type="title"/>
          </p:nvPr>
        </p:nvSpPr>
        <p:spPr>
          <a:xfrm>
            <a:off x="509550" y="1423875"/>
            <a:ext cx="8124900" cy="17982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1pPr>
            <a:lvl2pPr lvl="1"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2pPr>
            <a:lvl3pPr lvl="2"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3pPr>
            <a:lvl4pPr lvl="3"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4pPr>
            <a:lvl5pPr lvl="4"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5pPr>
            <a:lvl6pPr lvl="5"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6pPr>
            <a:lvl7pPr lvl="6"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7pPr>
            <a:lvl8pPr lvl="7"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8pPr>
            <a:lvl9pPr lvl="8" algn="ctr">
              <a:spcBef>
                <a:spcPts val="0"/>
              </a:spcBef>
              <a:spcAft>
                <a:spcPts val="0"/>
              </a:spcAft>
              <a:buClr>
                <a:schemeClr val="lt1"/>
              </a:buClr>
              <a:buSzPts val="4800"/>
              <a:buFont typeface="Lato"/>
              <a:buNone/>
              <a:defRPr b="0" sz="4800">
                <a:solidFill>
                  <a:schemeClr val="lt1"/>
                </a:solidFill>
                <a:latin typeface="Lato"/>
                <a:ea typeface="Lato"/>
                <a:cs typeface="Lato"/>
                <a:sym typeface="Lato"/>
              </a:defRPr>
            </a:lvl9pPr>
          </a:lstStyle>
          <a:p/>
        </p:txBody>
      </p:sp>
      <p:sp>
        <p:nvSpPr>
          <p:cNvPr id="17" name="Google Shape;17;p3"/>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4"/>
          <p:cNvSpPr/>
          <p:nvPr/>
        </p:nvSpPr>
        <p:spPr>
          <a:xfrm>
            <a:off x="0" y="5045700"/>
            <a:ext cx="9144000" cy="978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4"/>
          <p:cNvSpPr txBox="1"/>
          <p:nvPr>
            <p:ph type="title"/>
          </p:nvPr>
        </p:nvSpPr>
        <p:spPr>
          <a:xfrm>
            <a:off x="311700" y="391350"/>
            <a:ext cx="8520600" cy="626100"/>
          </a:xfrm>
          <a:prstGeom prst="rect">
            <a:avLst/>
          </a:prstGeom>
        </p:spPr>
        <p:txBody>
          <a:bodyPr anchorCtr="0" anchor="t" bIns="91425" lIns="91425" spcFirstLastPara="1" rIns="91425" wrap="square" tIns="91425">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1" name="Google Shape;21;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2" name="Google Shape;22;p4"/>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3" name="Shape 23"/>
        <p:cNvGrpSpPr/>
        <p:nvPr/>
      </p:nvGrpSpPr>
      <p:grpSpPr>
        <a:xfrm>
          <a:off x="0" y="0"/>
          <a:ext cx="0" cy="0"/>
          <a:chOff x="0" y="0"/>
          <a:chExt cx="0" cy="0"/>
        </a:xfrm>
      </p:grpSpPr>
      <p:sp>
        <p:nvSpPr>
          <p:cNvPr id="24" name="Google Shape;24;p5"/>
          <p:cNvSpPr txBox="1"/>
          <p:nvPr>
            <p:ph type="title"/>
          </p:nvPr>
        </p:nvSpPr>
        <p:spPr>
          <a:xfrm>
            <a:off x="311700" y="391350"/>
            <a:ext cx="8520600" cy="626100"/>
          </a:xfrm>
          <a:prstGeom prst="rect">
            <a:avLst/>
          </a:prstGeom>
        </p:spPr>
        <p:txBody>
          <a:bodyPr anchorCtr="0" anchor="t" bIns="91425" lIns="91425" spcFirstLastPara="1" rIns="91425" wrap="square" tIns="91425">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5" name="Google Shape;25;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6" name="Google Shape;26;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8" name="Shape 28"/>
        <p:cNvGrpSpPr/>
        <p:nvPr/>
      </p:nvGrpSpPr>
      <p:grpSpPr>
        <a:xfrm>
          <a:off x="0" y="0"/>
          <a:ext cx="0" cy="0"/>
          <a:chOff x="0" y="0"/>
          <a:chExt cx="0" cy="0"/>
        </a:xfrm>
      </p:grpSpPr>
      <p:sp>
        <p:nvSpPr>
          <p:cNvPr id="29" name="Google Shape;29;p6"/>
          <p:cNvSpPr txBox="1"/>
          <p:nvPr>
            <p:ph type="title"/>
          </p:nvPr>
        </p:nvSpPr>
        <p:spPr>
          <a:xfrm>
            <a:off x="311700" y="391350"/>
            <a:ext cx="8520600" cy="626100"/>
          </a:xfrm>
          <a:prstGeom prst="rect">
            <a:avLst/>
          </a:prstGeom>
        </p:spPr>
        <p:txBody>
          <a:bodyPr anchorCtr="0" anchor="t" bIns="91425" lIns="91425" spcFirstLastPara="1" rIns="91425" wrap="square" tIns="91425">
            <a:norm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30" name="Google Shape;30;p6"/>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1" name="Shape 31"/>
        <p:cNvGrpSpPr/>
        <p:nvPr/>
      </p:nvGrpSpPr>
      <p:grpSpPr>
        <a:xfrm>
          <a:off x="0" y="0"/>
          <a:ext cx="0" cy="0"/>
          <a:chOff x="0" y="0"/>
          <a:chExt cx="0" cy="0"/>
        </a:xfrm>
      </p:grpSpPr>
      <p:sp>
        <p:nvSpPr>
          <p:cNvPr id="32" name="Google Shape;32;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3" name="Google Shape;33;p7"/>
          <p:cNvSpPr txBox="1"/>
          <p:nvPr>
            <p:ph idx="1" type="body"/>
          </p:nvPr>
        </p:nvSpPr>
        <p:spPr>
          <a:xfrm>
            <a:off x="311700" y="1391378"/>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4" name="Google Shape;34;p7"/>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dk2"/>
        </a:solidFill>
      </p:bgPr>
    </p:bg>
    <p:spTree>
      <p:nvGrpSpPr>
        <p:cNvPr id="35" name="Shape 35"/>
        <p:cNvGrpSpPr/>
        <p:nvPr/>
      </p:nvGrpSpPr>
      <p:grpSpPr>
        <a:xfrm>
          <a:off x="0" y="0"/>
          <a:ext cx="0" cy="0"/>
          <a:chOff x="0" y="0"/>
          <a:chExt cx="0" cy="0"/>
        </a:xfrm>
      </p:grpSpPr>
      <p:sp>
        <p:nvSpPr>
          <p:cNvPr id="36" name="Google Shape;36;p8"/>
          <p:cNvSpPr txBox="1"/>
          <p:nvPr>
            <p:ph type="title"/>
          </p:nvPr>
        </p:nvSpPr>
        <p:spPr>
          <a:xfrm>
            <a:off x="490250" y="526350"/>
            <a:ext cx="56187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Font typeface="Lato"/>
              <a:buNone/>
              <a:defRPr b="0" sz="4800">
                <a:solidFill>
                  <a:schemeClr val="lt1"/>
                </a:solidFill>
                <a:latin typeface="Lato"/>
                <a:ea typeface="Lato"/>
                <a:cs typeface="Lato"/>
                <a:sym typeface="Lato"/>
              </a:defRPr>
            </a:lvl1pPr>
            <a:lvl2pPr lvl="1">
              <a:spcBef>
                <a:spcPts val="0"/>
              </a:spcBef>
              <a:spcAft>
                <a:spcPts val="0"/>
              </a:spcAft>
              <a:buClr>
                <a:schemeClr val="lt1"/>
              </a:buClr>
              <a:buSzPts val="4800"/>
              <a:buFont typeface="Lato"/>
              <a:buNone/>
              <a:defRPr b="0" sz="4800">
                <a:solidFill>
                  <a:schemeClr val="lt1"/>
                </a:solidFill>
                <a:latin typeface="Lato"/>
                <a:ea typeface="Lato"/>
                <a:cs typeface="Lato"/>
                <a:sym typeface="Lato"/>
              </a:defRPr>
            </a:lvl2pPr>
            <a:lvl3pPr lvl="2">
              <a:spcBef>
                <a:spcPts val="0"/>
              </a:spcBef>
              <a:spcAft>
                <a:spcPts val="0"/>
              </a:spcAft>
              <a:buClr>
                <a:schemeClr val="lt1"/>
              </a:buClr>
              <a:buSzPts val="4800"/>
              <a:buFont typeface="Lato"/>
              <a:buNone/>
              <a:defRPr b="0" sz="4800">
                <a:solidFill>
                  <a:schemeClr val="lt1"/>
                </a:solidFill>
                <a:latin typeface="Lato"/>
                <a:ea typeface="Lato"/>
                <a:cs typeface="Lato"/>
                <a:sym typeface="Lato"/>
              </a:defRPr>
            </a:lvl3pPr>
            <a:lvl4pPr lvl="3">
              <a:spcBef>
                <a:spcPts val="0"/>
              </a:spcBef>
              <a:spcAft>
                <a:spcPts val="0"/>
              </a:spcAft>
              <a:buClr>
                <a:schemeClr val="lt1"/>
              </a:buClr>
              <a:buSzPts val="4800"/>
              <a:buFont typeface="Lato"/>
              <a:buNone/>
              <a:defRPr b="0" sz="4800">
                <a:solidFill>
                  <a:schemeClr val="lt1"/>
                </a:solidFill>
                <a:latin typeface="Lato"/>
                <a:ea typeface="Lato"/>
                <a:cs typeface="Lato"/>
                <a:sym typeface="Lato"/>
              </a:defRPr>
            </a:lvl4pPr>
            <a:lvl5pPr lvl="4">
              <a:spcBef>
                <a:spcPts val="0"/>
              </a:spcBef>
              <a:spcAft>
                <a:spcPts val="0"/>
              </a:spcAft>
              <a:buClr>
                <a:schemeClr val="lt1"/>
              </a:buClr>
              <a:buSzPts val="4800"/>
              <a:buFont typeface="Lato"/>
              <a:buNone/>
              <a:defRPr b="0" sz="4800">
                <a:solidFill>
                  <a:schemeClr val="lt1"/>
                </a:solidFill>
                <a:latin typeface="Lato"/>
                <a:ea typeface="Lato"/>
                <a:cs typeface="Lato"/>
                <a:sym typeface="Lato"/>
              </a:defRPr>
            </a:lvl5pPr>
            <a:lvl6pPr lvl="5">
              <a:spcBef>
                <a:spcPts val="0"/>
              </a:spcBef>
              <a:spcAft>
                <a:spcPts val="0"/>
              </a:spcAft>
              <a:buClr>
                <a:schemeClr val="lt1"/>
              </a:buClr>
              <a:buSzPts val="4800"/>
              <a:buFont typeface="Lato"/>
              <a:buNone/>
              <a:defRPr b="0" sz="4800">
                <a:solidFill>
                  <a:schemeClr val="lt1"/>
                </a:solidFill>
                <a:latin typeface="Lato"/>
                <a:ea typeface="Lato"/>
                <a:cs typeface="Lato"/>
                <a:sym typeface="Lato"/>
              </a:defRPr>
            </a:lvl6pPr>
            <a:lvl7pPr lvl="6">
              <a:spcBef>
                <a:spcPts val="0"/>
              </a:spcBef>
              <a:spcAft>
                <a:spcPts val="0"/>
              </a:spcAft>
              <a:buClr>
                <a:schemeClr val="lt1"/>
              </a:buClr>
              <a:buSzPts val="4800"/>
              <a:buFont typeface="Lato"/>
              <a:buNone/>
              <a:defRPr b="0" sz="4800">
                <a:solidFill>
                  <a:schemeClr val="lt1"/>
                </a:solidFill>
                <a:latin typeface="Lato"/>
                <a:ea typeface="Lato"/>
                <a:cs typeface="Lato"/>
                <a:sym typeface="Lato"/>
              </a:defRPr>
            </a:lvl7pPr>
            <a:lvl8pPr lvl="7">
              <a:spcBef>
                <a:spcPts val="0"/>
              </a:spcBef>
              <a:spcAft>
                <a:spcPts val="0"/>
              </a:spcAft>
              <a:buClr>
                <a:schemeClr val="lt1"/>
              </a:buClr>
              <a:buSzPts val="4800"/>
              <a:buFont typeface="Lato"/>
              <a:buNone/>
              <a:defRPr b="0" sz="4800">
                <a:solidFill>
                  <a:schemeClr val="lt1"/>
                </a:solidFill>
                <a:latin typeface="Lato"/>
                <a:ea typeface="Lato"/>
                <a:cs typeface="Lato"/>
                <a:sym typeface="Lato"/>
              </a:defRPr>
            </a:lvl8pPr>
            <a:lvl9pPr lvl="8">
              <a:spcBef>
                <a:spcPts val="0"/>
              </a:spcBef>
              <a:spcAft>
                <a:spcPts val="0"/>
              </a:spcAft>
              <a:buClr>
                <a:schemeClr val="lt1"/>
              </a:buClr>
              <a:buSzPts val="4800"/>
              <a:buFont typeface="Lato"/>
              <a:buNone/>
              <a:defRPr b="0" sz="4800">
                <a:solidFill>
                  <a:schemeClr val="lt1"/>
                </a:solidFill>
                <a:latin typeface="Lato"/>
                <a:ea typeface="Lato"/>
                <a:cs typeface="Lato"/>
                <a:sym typeface="Lato"/>
              </a:defRPr>
            </a:lvl9pPr>
          </a:lstStyle>
          <a:p/>
        </p:txBody>
      </p:sp>
      <p:sp>
        <p:nvSpPr>
          <p:cNvPr id="37" name="Google Shape;37;p8"/>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9"/>
          <p:cNvSpPr/>
          <p:nvPr/>
        </p:nvSpPr>
        <p:spPr>
          <a:xfrm>
            <a:off x="4572000" y="-2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0" name="Google Shape;40;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1" name="Google Shape;41;p9"/>
          <p:cNvSpPr txBox="1"/>
          <p:nvPr>
            <p:ph type="title"/>
          </p:nvPr>
        </p:nvSpPr>
        <p:spPr>
          <a:xfrm>
            <a:off x="265500" y="1107950"/>
            <a:ext cx="4045200" cy="1683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p9"/>
          <p:cNvSpPr txBox="1"/>
          <p:nvPr>
            <p:ph idx="1" type="subTitle"/>
          </p:nvPr>
        </p:nvSpPr>
        <p:spPr>
          <a:xfrm>
            <a:off x="265500" y="28452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4" name="Google Shape;44;p9"/>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5" name="Shape 45"/>
        <p:cNvGrpSpPr/>
        <p:nvPr/>
      </p:nvGrpSpPr>
      <p:grpSpPr>
        <a:xfrm>
          <a:off x="0" y="0"/>
          <a:ext cx="0" cy="0"/>
          <a:chOff x="0" y="0"/>
          <a:chExt cx="0" cy="0"/>
        </a:xfrm>
      </p:grpSpPr>
      <p:sp>
        <p:nvSpPr>
          <p:cNvPr id="46" name="Google Shape;46;p10"/>
          <p:cNvSpPr txBox="1"/>
          <p:nvPr>
            <p:ph idx="1" type="body"/>
          </p:nvPr>
        </p:nvSpPr>
        <p:spPr>
          <a:xfrm>
            <a:off x="319500" y="423057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7" name="Google Shape;47;p10"/>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coral">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91350"/>
            <a:ext cx="8520600" cy="6261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1pPr>
            <a:lvl2pPr lvl="1">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2pPr>
            <a:lvl3pPr lvl="2">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3pPr>
            <a:lvl4pPr lvl="3">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4pPr>
            <a:lvl5pPr lvl="4">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5pPr>
            <a:lvl6pPr lvl="5">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6pPr>
            <a:lvl7pPr lvl="6">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7pPr>
            <a:lvl8pPr lvl="7">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8pPr>
            <a:lvl9pPr lvl="8">
              <a:spcBef>
                <a:spcPts val="0"/>
              </a:spcBef>
              <a:spcAft>
                <a:spcPts val="0"/>
              </a:spcAft>
              <a:buClr>
                <a:schemeClr val="dk1"/>
              </a:buClr>
              <a:buSzPts val="3200"/>
              <a:buFont typeface="Playfair Display"/>
              <a:buNone/>
              <a:defRPr b="1" sz="3200">
                <a:solidFill>
                  <a:schemeClr val="dk1"/>
                </a:solidFill>
                <a:latin typeface="Playfair Display"/>
                <a:ea typeface="Playfair Display"/>
                <a:cs typeface="Playfair Display"/>
                <a:sym typeface="Playfair Displ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Lato"/>
              <a:buChar char="●"/>
              <a:defRPr sz="1800">
                <a:solidFill>
                  <a:schemeClr val="dk2"/>
                </a:solidFill>
                <a:latin typeface="Lato"/>
                <a:ea typeface="Lato"/>
                <a:cs typeface="Lato"/>
                <a:sym typeface="Lato"/>
              </a:defRPr>
            </a:lvl1pPr>
            <a:lvl2pPr indent="-317500" lvl="1" marL="9144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2pPr>
            <a:lvl3pPr indent="-317500" lvl="2" marL="13716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3pPr>
            <a:lvl4pPr indent="-317500" lvl="3" marL="18288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4pPr>
            <a:lvl5pPr indent="-317500" lvl="4" marL="22860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5pPr>
            <a:lvl6pPr indent="-317500" lvl="5" marL="27432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6pPr>
            <a:lvl7pPr indent="-317500" lvl="6" marL="32004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7pPr>
            <a:lvl8pPr indent="-317500" lvl="7" marL="36576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8pPr>
            <a:lvl9pPr indent="-317500" lvl="8" marL="4114800">
              <a:lnSpc>
                <a:spcPct val="115000"/>
              </a:lnSpc>
              <a:spcBef>
                <a:spcPts val="0"/>
              </a:spcBef>
              <a:spcAft>
                <a:spcPts val="0"/>
              </a:spcAft>
              <a:buClr>
                <a:schemeClr val="dk2"/>
              </a:buClr>
              <a:buSzPts val="1400"/>
              <a:buFont typeface="Lato"/>
              <a:buChar char="■"/>
              <a:defRPr>
                <a:solidFill>
                  <a:schemeClr val="dk2"/>
                </a:solidFill>
                <a:latin typeface="Lato"/>
                <a:ea typeface="Lato"/>
                <a:cs typeface="Lato"/>
                <a:sym typeface="Lato"/>
              </a:defRPr>
            </a:lvl9pPr>
          </a:lstStyle>
          <a:p/>
        </p:txBody>
      </p:sp>
      <p:sp>
        <p:nvSpPr>
          <p:cNvPr id="8" name="Google Shape;8;p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Lato"/>
                <a:ea typeface="Lato"/>
                <a:cs typeface="Lato"/>
                <a:sym typeface="Lato"/>
              </a:defRPr>
            </a:lvl1pPr>
            <a:lvl2pPr lvl="1" algn="r">
              <a:buNone/>
              <a:defRPr sz="1000">
                <a:solidFill>
                  <a:schemeClr val="dk2"/>
                </a:solidFill>
                <a:latin typeface="Lato"/>
                <a:ea typeface="Lato"/>
                <a:cs typeface="Lato"/>
                <a:sym typeface="Lato"/>
              </a:defRPr>
            </a:lvl2pPr>
            <a:lvl3pPr lvl="2" algn="r">
              <a:buNone/>
              <a:defRPr sz="1000">
                <a:solidFill>
                  <a:schemeClr val="dk2"/>
                </a:solidFill>
                <a:latin typeface="Lato"/>
                <a:ea typeface="Lato"/>
                <a:cs typeface="Lato"/>
                <a:sym typeface="Lato"/>
              </a:defRPr>
            </a:lvl3pPr>
            <a:lvl4pPr lvl="3" algn="r">
              <a:buNone/>
              <a:defRPr sz="1000">
                <a:solidFill>
                  <a:schemeClr val="dk2"/>
                </a:solidFill>
                <a:latin typeface="Lato"/>
                <a:ea typeface="Lato"/>
                <a:cs typeface="Lato"/>
                <a:sym typeface="Lato"/>
              </a:defRPr>
            </a:lvl4pPr>
            <a:lvl5pPr lvl="4" algn="r">
              <a:buNone/>
              <a:defRPr sz="1000">
                <a:solidFill>
                  <a:schemeClr val="dk2"/>
                </a:solidFill>
                <a:latin typeface="Lato"/>
                <a:ea typeface="Lato"/>
                <a:cs typeface="Lato"/>
                <a:sym typeface="Lato"/>
              </a:defRPr>
            </a:lvl5pPr>
            <a:lvl6pPr lvl="5" algn="r">
              <a:buNone/>
              <a:defRPr sz="1000">
                <a:solidFill>
                  <a:schemeClr val="dk2"/>
                </a:solidFill>
                <a:latin typeface="Lato"/>
                <a:ea typeface="Lato"/>
                <a:cs typeface="Lato"/>
                <a:sym typeface="Lato"/>
              </a:defRPr>
            </a:lvl6pPr>
            <a:lvl7pPr lvl="6" algn="r">
              <a:buNone/>
              <a:defRPr sz="1000">
                <a:solidFill>
                  <a:schemeClr val="dk2"/>
                </a:solidFill>
                <a:latin typeface="Lato"/>
                <a:ea typeface="Lato"/>
                <a:cs typeface="Lato"/>
                <a:sym typeface="Lato"/>
              </a:defRPr>
            </a:lvl7pPr>
            <a:lvl8pPr lvl="7" algn="r">
              <a:buNone/>
              <a:defRPr sz="1000">
                <a:solidFill>
                  <a:schemeClr val="dk2"/>
                </a:solidFill>
                <a:latin typeface="Lato"/>
                <a:ea typeface="Lato"/>
                <a:cs typeface="Lato"/>
                <a:sym typeface="Lato"/>
              </a:defRPr>
            </a:lvl8pPr>
            <a:lvl9pPr lvl="8" algn="r">
              <a:buNone/>
              <a:defRPr sz="1000">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nl"/>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hyperlink" Target="http://www.youtube.com/watch?v=O4_xjVgV0N0" TargetMode="External"/><Relationship Id="rId4" Type="http://schemas.openxmlformats.org/officeDocument/2006/relationships/image" Target="../media/image9.jpg"/><Relationship Id="rId5" Type="http://schemas.openxmlformats.org/officeDocument/2006/relationships/hyperlink" Target="http://www.youtube.com/watch?v=CRrs_X4OUkU" TargetMode="External"/><Relationship Id="rId6" Type="http://schemas.openxmlformats.org/officeDocument/2006/relationships/image" Target="../media/image1.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hyperlink" Target="http://www.youtube.com/watch?v=a235hHGFIps" TargetMode="External"/><Relationship Id="rId4" Type="http://schemas.openxmlformats.org/officeDocument/2006/relationships/image" Target="../media/image5.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hyperlink" Target="http://www.youtube.com/watch?v=ICng-KRxXJ8" TargetMode="External"/><Relationship Id="rId4" Type="http://schemas.openxmlformats.org/officeDocument/2006/relationships/image" Target="../media/image10.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 Id="rId3" Type="http://schemas.openxmlformats.org/officeDocument/2006/relationships/hyperlink" Target="http://www.youtube.com/watch?v=NsFVI0GR38M" TargetMode="External"/><Relationship Id="rId4" Type="http://schemas.openxmlformats.org/officeDocument/2006/relationships/image" Target="../media/image2.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hyperlink" Target="https://www.filmvandaag.nl/serie/3357-jinn"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hyperlink" Target="https://youtu.be/KibNNft0ZCk" TargetMode="External"/><Relationship Id="rId4" Type="http://schemas.openxmlformats.org/officeDocument/2006/relationships/image" Target="../media/image1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www.youtube.com/watch?v=bTN3q_NjuWs" TargetMode="External"/><Relationship Id="rId4" Type="http://schemas.openxmlformats.org/officeDocument/2006/relationships/image" Target="../media/image3.jpg"/><Relationship Id="rId5" Type="http://schemas.openxmlformats.org/officeDocument/2006/relationships/hyperlink" Target="http://www.youtube.com/watch?v=3wB16zBzuSk" TargetMode="External"/><Relationship Id="rId6" Type="http://schemas.openxmlformats.org/officeDocument/2006/relationships/image" Target="../media/image6.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 Id="rId3" Type="http://schemas.openxmlformats.org/officeDocument/2006/relationships/image" Target="../media/image11.jpg"/><Relationship Id="rId4" Type="http://schemas.openxmlformats.org/officeDocument/2006/relationships/image" Target="../media/image8.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hyperlink" Target="http://www.youtube.com/watch?v=KNIZofPB8ZM" TargetMode="External"/><Relationship Id="rId4" Type="http://schemas.openxmlformats.org/officeDocument/2006/relationships/image" Target="../media/image7.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www.youtube.com/watch?v=Q0J5ugyhi2I" TargetMode="External"/><Relationship Id="rId4" Type="http://schemas.openxmlformats.org/officeDocument/2006/relationships/image" Target="../media/image4.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www.dbnl.org/tekst/berk011veel01_01/index.php"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s://vtm.be/vtmgo/afspelen/e1d950bce-b53d-4c55-9c76-e95b6e893b9f"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3"/>
          <p:cNvSpPr txBox="1"/>
          <p:nvPr>
            <p:ph type="ctrTitle"/>
          </p:nvPr>
        </p:nvSpPr>
        <p:spPr>
          <a:xfrm>
            <a:off x="3096250" y="1627200"/>
            <a:ext cx="2951400" cy="15843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nl"/>
              <a:t>Schoolziek?</a:t>
            </a:r>
            <a:endParaRPr/>
          </a:p>
        </p:txBody>
      </p:sp>
      <p:sp>
        <p:nvSpPr>
          <p:cNvPr id="60" name="Google Shape;60;p13"/>
          <p:cNvSpPr txBox="1"/>
          <p:nvPr>
            <p:ph idx="1" type="subTitle"/>
          </p:nvPr>
        </p:nvSpPr>
        <p:spPr>
          <a:xfrm>
            <a:off x="3096363" y="3266930"/>
            <a:ext cx="2951400" cy="7014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nl"/>
              <a:t>woensdag 24 november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22"/>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The Catcher in the Rye 		J.D. Salinger </a:t>
            </a:r>
            <a:endParaRPr/>
          </a:p>
        </p:txBody>
      </p:sp>
      <p:sp>
        <p:nvSpPr>
          <p:cNvPr id="117" name="Google Shape;117;p22"/>
          <p:cNvSpPr txBox="1"/>
          <p:nvPr>
            <p:ph idx="1" type="body"/>
          </p:nvPr>
        </p:nvSpPr>
        <p:spPr>
          <a:xfrm>
            <a:off x="311700" y="948050"/>
            <a:ext cx="8520600" cy="3999300"/>
          </a:xfrm>
          <a:prstGeom prst="rect">
            <a:avLst/>
          </a:prstGeom>
        </p:spPr>
        <p:txBody>
          <a:bodyPr anchorCtr="0" anchor="t" bIns="91425" lIns="91425" spcFirstLastPara="1" rIns="91425" wrap="square" tIns="91425">
            <a:normAutofit fontScale="70000" lnSpcReduction="20000"/>
          </a:bodyPr>
          <a:lstStyle/>
          <a:p>
            <a:pPr indent="0" lvl="0" marL="0" rtl="0" algn="l">
              <a:spcBef>
                <a:spcPts val="0"/>
              </a:spcBef>
              <a:spcAft>
                <a:spcPts val="0"/>
              </a:spcAft>
              <a:buNone/>
            </a:pPr>
            <a:r>
              <a:rPr lang="nl" sz="2426"/>
              <a:t>Het boek verscheen in 1951 in Amerika. In het Nederlands werd het eerst oorspronkelijk vertaald als ‘Puber’ later als ‘De Vanger in het Graan’. </a:t>
            </a:r>
            <a:endParaRPr sz="2426"/>
          </a:p>
          <a:p>
            <a:pPr indent="0" lvl="0" marL="0" rtl="0" algn="l">
              <a:spcBef>
                <a:spcPts val="1200"/>
              </a:spcBef>
              <a:spcAft>
                <a:spcPts val="0"/>
              </a:spcAft>
              <a:buNone/>
            </a:pPr>
            <a:r>
              <a:rPr lang="nl" sz="2426"/>
              <a:t>Controversieel voor het grove taalgebruik en vrije behandeling van seks en prostitutie. Het zou ook enkele mensen hebben aangezet tot misdaden.</a:t>
            </a:r>
            <a:endParaRPr sz="2426"/>
          </a:p>
          <a:p>
            <a:pPr indent="0" lvl="0" marL="0" rtl="0" algn="l">
              <a:spcBef>
                <a:spcPts val="1200"/>
              </a:spcBef>
              <a:spcAft>
                <a:spcPts val="0"/>
              </a:spcAft>
              <a:buNone/>
            </a:pPr>
            <a:r>
              <a:rPr lang="nl" sz="2426"/>
              <a:t>Het boek staat symbool voor de moeilijke overgang van de jeugd naar de volwassen wereld. </a:t>
            </a:r>
            <a:endParaRPr sz="2426"/>
          </a:p>
          <a:p>
            <a:pPr indent="0" lvl="0" marL="0" rtl="0" algn="l">
              <a:spcBef>
                <a:spcPts val="1200"/>
              </a:spcBef>
              <a:spcAft>
                <a:spcPts val="0"/>
              </a:spcAft>
              <a:buNone/>
            </a:pPr>
            <a:r>
              <a:rPr lang="nl" sz="2426"/>
              <a:t>Holden Caulfield is een zestienjarige, kritische en depressieve jongen die erg in de knoop ligt met zichzelf. Hij is er cynisch. Wanneer hij van internaat gestuurd wordt na slechte schoolresultaten krijgt hij ook nog eens ruzie met zijn kamergenoot. Hij besluit vroeger te vertrekken, maar omdat zijn ouders nog niet op de hoogte zijn, moet hij enkele dagen in New York zwerven. Het wordt een zoektocht naar zichzelf en een manier om geluk te vinden. Maar of hij dat vindt is zeer de vraag… </a:t>
            </a:r>
            <a:endParaRPr sz="2426"/>
          </a:p>
          <a:p>
            <a:pPr indent="0" lvl="0" marL="0" rtl="0" algn="l">
              <a:spcBef>
                <a:spcPts val="120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3"/>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Holden vertelt zijn droom aan zijn zusje Phoebe:</a:t>
            </a:r>
            <a:endParaRPr/>
          </a:p>
        </p:txBody>
      </p:sp>
      <p:sp>
        <p:nvSpPr>
          <p:cNvPr id="123" name="Google Shape;123;p23"/>
          <p:cNvSpPr txBox="1"/>
          <p:nvPr>
            <p:ph idx="1" type="body"/>
          </p:nvPr>
        </p:nvSpPr>
        <p:spPr>
          <a:xfrm>
            <a:off x="235400" y="11105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i="1" lang="nl" sz="1950">
                <a:solidFill>
                  <a:srgbClr val="202122"/>
                </a:solidFill>
                <a:highlight>
                  <a:srgbClr val="FFFFFF"/>
                </a:highlight>
                <a:latin typeface="Arial"/>
                <a:ea typeface="Arial"/>
                <a:cs typeface="Arial"/>
                <a:sym typeface="Arial"/>
              </a:rPr>
              <a:t>"Ik zie de hele tijd een heleboel kinderen voor me die een of ander spel aan het doen zijn in een groot graanveld. Duizenden kleine kinderen en er is niemand bij - geen grote mensen, bedoel ik - behalve ik. En ik sta op de rand van een of andere krankzinnige afgrond. En wat ik nou moet doen is dat ik ze moet vangen als ze in de afgrond dreigen te vallen - als ze dus aan het hollen zijn en niet kijken waar ze lopen, moet ik ergens vandaan komen en ze vangen. Dat is het enige wat ik de hele dag zou doen. Dan was ik dus de vanger in het graan. Ik weet dat het gestoord is, maar dat is het enige wat ik echt zou willen worden. Ik weet dat het gestoord is."</a:t>
            </a:r>
            <a:endParaRPr sz="27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4"/>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29" name="Google Shape;129;p24"/>
          <p:cNvSpPr txBox="1"/>
          <p:nvPr>
            <p:ph idx="1" type="body"/>
          </p:nvPr>
        </p:nvSpPr>
        <p:spPr>
          <a:xfrm>
            <a:off x="453350" y="-414125"/>
            <a:ext cx="8520600" cy="48603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nl"/>
              <a:t>Luisteren?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rPr lang="nl"/>
              <a:t>Will Smith in ‘Six Degrees of Separtion’ over ‘Catcher in the Rye’:</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pic>
        <p:nvPicPr>
          <p:cNvPr descr="The hero-narrator of The Catcher in the Rye is an ancient child of sixteen, a native New Yorker named Holden Caufield. Through circumstances that tend to preclude adult, secondhand description, he leaves his prep school in Pennsylvania and goes underground in New York City for three days." id="130" name="Google Shape;130;p24" title="The Catcher in the Rye                                                            By: J. D. Salinger">
            <a:hlinkClick r:id="rId3"/>
          </p:cNvPr>
          <p:cNvPicPr preferRelativeResize="0"/>
          <p:nvPr/>
        </p:nvPicPr>
        <p:blipFill>
          <a:blip r:embed="rId4">
            <a:alphaModFix/>
          </a:blip>
          <a:stretch>
            <a:fillRect/>
          </a:stretch>
        </p:blipFill>
        <p:spPr>
          <a:xfrm>
            <a:off x="1721775" y="-344700"/>
            <a:ext cx="1736275" cy="1362150"/>
          </a:xfrm>
          <a:prstGeom prst="rect">
            <a:avLst/>
          </a:prstGeom>
          <a:noFill/>
          <a:ln>
            <a:noFill/>
          </a:ln>
        </p:spPr>
      </p:pic>
      <p:pic>
        <p:nvPicPr>
          <p:cNvPr descr="In 1993, Will Smith starred in Six Degrees of Separation. A film, I think a lot of people may have overlooked. I know I did until recently. This performance showcases the star quality that Will Smith had even 20 years ago.&#10;&#10;I don't own the rights to this clip. I just hope that by putting it up, some people will check out the film." id="131" name="Google Shape;131;p24" title="Will Smith - Catcher in the Rye Monologue from Six Degrees of Separation">
            <a:hlinkClick r:id="rId5"/>
          </p:cNvPr>
          <p:cNvPicPr preferRelativeResize="0"/>
          <p:nvPr/>
        </p:nvPicPr>
        <p:blipFill>
          <a:blip r:embed="rId6">
            <a:alphaModFix/>
          </a:blip>
          <a:stretch>
            <a:fillRect/>
          </a:stretch>
        </p:blipFill>
        <p:spPr>
          <a:xfrm>
            <a:off x="2865975" y="2351625"/>
            <a:ext cx="4244525" cy="24061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0"/>
                                        </p:tgtEl>
                                        <p:attrNameLst>
                                          <p:attrName>style.visibility</p:attrName>
                                        </p:attrNameLst>
                                      </p:cBhvr>
                                      <p:to>
                                        <p:strVal val="visible"/>
                                      </p:to>
                                    </p:set>
                                    <p:animEffect filter="fade" transition="in">
                                      <p:cBhvr>
                                        <p:cTn dur="1000"/>
                                        <p:tgtEl>
                                          <p:spTgt spid="13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1"/>
                                        </p:tgtEl>
                                        <p:attrNameLst>
                                          <p:attrName>style.visibility</p:attrName>
                                        </p:attrNameLst>
                                      </p:cBhvr>
                                      <p:to>
                                        <p:strVal val="visible"/>
                                      </p:to>
                                    </p:set>
                                    <p:animEffect filter="fade" transition="in">
                                      <p:cBhvr>
                                        <p:cTn dur="1000"/>
                                        <p:tgtEl>
                                          <p:spTgt spid="13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5"/>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	Umarla Klasa 		Tadeusz Kantor </a:t>
            </a:r>
            <a:endParaRPr/>
          </a:p>
        </p:txBody>
      </p:sp>
      <p:sp>
        <p:nvSpPr>
          <p:cNvPr id="137" name="Google Shape;137;p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nl"/>
              <a:t>In 1975 maakte de Poolse kunstenaar de theatervoorstelling ‘Umarla Klas’ of ‘De dodenklas’. Zelf speelt hij in deze versie  de rol van de leraar. Zijn leerlingen zijn ‘dode leerlingen’. </a:t>
            </a:r>
            <a:endParaRPr/>
          </a:p>
          <a:p>
            <a:pPr indent="0" lvl="0" marL="0" rtl="0" algn="l">
              <a:spcBef>
                <a:spcPts val="1200"/>
              </a:spcBef>
              <a:spcAft>
                <a:spcPts val="0"/>
              </a:spcAft>
              <a:buNone/>
            </a:pPr>
            <a:r>
              <a:rPr lang="nl"/>
              <a:t>Want sterven begint toch op de schoolbanken? </a:t>
            </a:r>
            <a:endParaRPr/>
          </a:p>
          <a:p>
            <a:pPr indent="0" lvl="0" marL="0" rtl="0" algn="l">
              <a:spcBef>
                <a:spcPts val="1200"/>
              </a:spcBef>
              <a:spcAft>
                <a:spcPts val="1200"/>
              </a:spcAft>
              <a:buNone/>
            </a:pPr>
            <a:r>
              <a:t/>
            </a:r>
            <a:endParaRPr/>
          </a:p>
        </p:txBody>
      </p:sp>
      <p:pic>
        <p:nvPicPr>
          <p:cNvPr descr="&quot;One of the most famous theater masterpieces of the 20th century in which Tadeusz Kantor (1915-1990) talks about dying that starts in your childhood. He makes use of mannequin-corpses on stage. Those figures would become a symbol of his Theater of the Dead.&#10;&#10;Kantor started to think about staging the performance in the summer 1972, in Bielkowo near Osieki, after he glimpsed through the window into an empty classroom with rows of school benches. &#10;&#10; Kantor then realized the power of memory.  Even over emptiness and death. He imagined the pupils, now long dead.  The performance featured dotards sitting on the benches, resembling mannequins or the dead. They were meant to symbolize victims of 20th century wars, including Holocaust victims. They walked round the benches to the rhythm of a Francoise waltz, dragging mannequins that represented their younger selves.&#10;&#10;The performance was staged almost two and a half thousand times worldwide.  It was recorded live three times. Andrzej Wajda filmed it as early as 1976, starring all the actors from the original casts with a few exceptions. The movie was shot mainly in Krzysztofory cellars, where the Dead Class first opened, and on other locations in Cracow.&quot; (source: http://ninateka.pl/kolekcja-teatralna/material/umarla-klasa-tadeusz-kantor)&#10;&#10;Tadeusz Kantor: &quot;The seaside. A small village. One street. Small, poor one-story houses. And one, possibly the poorest of them all: a school building. It was summer. The school was empty and deserted. There was only one classroom in it. It was possible to peek into it through dirty, dust covered windows placed very low. They gave the impression that the school had sunk into the ground. My face was glued to the window. For a long time, I peeked into the dark interior of my muddled memory.&quot;&#10;&#10;┍━━━━━━━━━━━━━━━━━━━━━━&#10;   Dramatis personae: &#10;&#10;Woman with mechanical cradle, Gamboline (Maria Stangret-Kantor)&#10;Somnabulistic whore, Iza (Zofia Kalińska)&#10;Old man with bicycle, Joseph Brainowicz (Andrzej Wełmiński)&#10;Woman behind window, Balantine Fermor (Maria Górecka)&#10;Stranger, Teacher, Professor Alfred Green (Bogdan Grzybowicz)&#10;Old man in the WC, Tumor Brainowicz (Mira Rychlicka)&#10;Exhibitionist, Maurice Brainowicz (Zbigniew Bednarczyk)&#10;Old podophiliac, King Patakulo, Prince Tengah (Roman Siwulak)&#10;Ordinary old man (Wojciech Łodyński)&#10;Absent old man in the front row (Lila Krasicka)&#10;Absent old man in the back row (Jan Książek)&#10;Flunker - obituary notice delivery man (Zbigniew Gostomski)&#10;Pedel in past tense (Krzysztof Miklaszewski)&#10;Charwoman, Death (Stanisław Rychlicki)&#10;&#10;Director, scenography, author: Tadeusz Kantor&#10;&#10;                                              .:.  &#10;&#10;Camera: Edward Kłosiński, Janusz Kaliciński&#10;Directed by Andrzej Wajda&#10;&#10;┍━━━━━━━━━━━━━━━━━━━━━━&#10;   Sources:&#10;  &#10;▗ &quot;Próby Zapisu&quot;Jan Kłossowicz (Dialog nr 2, 1977)&#10;▗www.ninateka.pl&#10;▗Stanisław Ignacy Witkiewicz &quot;Tumor Brainiowicz&quot; translated by Daniel Gerould (Kantor uses this text as a springboard, many references to Witkiewicz's play throughout. e.g. Witkiewicz's protagonist Tumor Brainiowicz is Kantor's Old man in the WC while Iza a Somnabulistic Whore. Do not take it is as a given. Many performances were staged differently).&#10; ▗&quot;Further on, nothing. T♥duesz K♥ntor's Thetre&quot; Michał Kobiałka (University Of Minnesota Press, 2009)&#10;▗Bernadette Bost http://agon.ens-lyon.fr/index.php?id=2413&#10;&#10;┕━━━━━━━━━━━━━━━━━━━━━━&#10;&#10;Kantor once said about &quot;Dead Class&quot;, a tip for pedants:&#10;&quot;It would be unwise for a bibliophile to try to find the missing fragments for a full 'knowledge' about the subject of an art story.&quot;&#10;But I did it anyway. T throws his eloquent tirades from above." id="138" name="Google Shape;138;p25" title="Tadeusz Kantor &quot;Umarła klasa&quot; (Dead class) [English subtitles]">
            <a:hlinkClick r:id="rId3"/>
          </p:cNvPr>
          <p:cNvPicPr preferRelativeResize="0"/>
          <p:nvPr/>
        </p:nvPicPr>
        <p:blipFill>
          <a:blip r:embed="rId4">
            <a:alphaModFix/>
          </a:blip>
          <a:stretch>
            <a:fillRect/>
          </a:stretch>
        </p:blipFill>
        <p:spPr>
          <a:xfrm>
            <a:off x="5363350" y="1917225"/>
            <a:ext cx="3468950" cy="26516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8"/>
                                        </p:tgtEl>
                                        <p:attrNameLst>
                                          <p:attrName>style.visibility</p:attrName>
                                        </p:attrNameLst>
                                      </p:cBhvr>
                                      <p:to>
                                        <p:strVal val="visible"/>
                                      </p:to>
                                    </p:set>
                                    <p:animEffect filter="fade" transition="in">
                                      <p:cBhvr>
                                        <p:cTn dur="1000"/>
                                        <p:tgtEl>
                                          <p:spTgt spid="13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26"/>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De Golf 				Morton Rhue/Todd Strasser</a:t>
            </a:r>
            <a:endParaRPr/>
          </a:p>
        </p:txBody>
      </p:sp>
      <p:sp>
        <p:nvSpPr>
          <p:cNvPr id="144" name="Google Shape;144;p2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nl"/>
              <a:t>Morton Rhue schreef deze jongerenroman in 1981 </a:t>
            </a:r>
            <a:endParaRPr/>
          </a:p>
          <a:p>
            <a:pPr indent="0" lvl="0" marL="0" rtl="0" algn="l">
              <a:spcBef>
                <a:spcPts val="1200"/>
              </a:spcBef>
              <a:spcAft>
                <a:spcPts val="0"/>
              </a:spcAft>
              <a:buNone/>
            </a:pPr>
            <a:r>
              <a:rPr lang="nl"/>
              <a:t>Burt Ross, een populaire geschiedenisleraar behandelt het nazisme en de Tweede Wereldoorlog in zijn klas. De leerlingen reageren lauwtjes: “Het is al zo lang geleden.” De leraar gaat een experiment aan met de klas om te laten zien hoe bewegingen als het nazisme konden ontstaan en steeds weer kunnen opkomen. </a:t>
            </a:r>
            <a:endParaRPr/>
          </a:p>
          <a:p>
            <a:pPr indent="0" lvl="0" marL="0" rtl="0" algn="l">
              <a:spcBef>
                <a:spcPts val="1200"/>
              </a:spcBef>
              <a:spcAft>
                <a:spcPts val="0"/>
              </a:spcAft>
              <a:buNone/>
            </a:pPr>
            <a:r>
              <a:rPr lang="nl"/>
              <a:t>Zo ontstaat ‘De Golf’, een groepsgebeuren dat bijna uit de hand loopt.</a:t>
            </a:r>
            <a:endParaRPr/>
          </a:p>
          <a:p>
            <a:pPr indent="0" lvl="0" marL="0" rtl="0" algn="l">
              <a:spcBef>
                <a:spcPts val="1200"/>
              </a:spcBef>
              <a:spcAft>
                <a:spcPts val="1200"/>
              </a:spcAft>
              <a:buNone/>
            </a:pPr>
            <a:r>
              <a:rPr lang="nl"/>
              <a:t>Het is gebaseerd op een een gebeurtenis die werkelijk heeft plaatsgevonden op een school in Amerika.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7"/>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50" name="Google Shape;150;p2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descr="administered by:&#10;Israeli Educational Television.&#10;The Third Wave was the name given by history teacher Ron Jones to an experimental recreation of Nazi Germany which he conducted with high school students.&#10;&#10;The experiment took place at Cubberley High School in Palo Alto, California, during one week in 1969[1]. Jones, unable to explain to his students why the German citizens (particularly non-Nazis) allowed the Nazi Party to exterminate millions of Jews and other so-called 'undesirables', decided to show them instead. Jones writes that he started with simple things like classroom discipline, and managed to meld his history class into a group with a supreme sense of purpose and no small amount of cliquishness. Jones named the movement &quot;The Third Wave,&quot; after the common wisdom that the third in a series of ocean waves is always the strongest, and claimed its members would revolutionize the world. The experiment allegedly took on a life of its own, with students from all over the school joining in;&#10;&#10;Producer: Fern Field" id="151" name="Google Shape;151;p27" title="The  Wave">
            <a:hlinkClick r:id="rId3"/>
          </p:cNvPr>
          <p:cNvPicPr preferRelativeResize="0"/>
          <p:nvPr/>
        </p:nvPicPr>
        <p:blipFill>
          <a:blip r:embed="rId4">
            <a:alphaModFix/>
          </a:blip>
          <a:stretch>
            <a:fillRect/>
          </a:stretch>
        </p:blipFill>
        <p:spPr>
          <a:xfrm>
            <a:off x="2286000" y="857250"/>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1"/>
                                        </p:tgtEl>
                                        <p:attrNameLst>
                                          <p:attrName>style.visibility</p:attrName>
                                        </p:attrNameLst>
                                      </p:cBhvr>
                                      <p:to>
                                        <p:strVal val="visible"/>
                                      </p:to>
                                    </p:set>
                                    <p:animEffect filter="fade" transition="in">
                                      <p:cBhvr>
                                        <p:cTn dur="1000"/>
                                        <p:tgtEl>
                                          <p:spTgt spid="15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8"/>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Afterschool					Antonio Campos</a:t>
            </a:r>
            <a:endParaRPr/>
          </a:p>
        </p:txBody>
      </p:sp>
      <p:sp>
        <p:nvSpPr>
          <p:cNvPr id="157" name="Google Shape;157;p2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nl" sz="1750">
                <a:solidFill>
                  <a:srgbClr val="031023"/>
                </a:solidFill>
                <a:highlight>
                  <a:srgbClr val="FFFFFF"/>
                </a:highlight>
                <a:latin typeface="Roboto"/>
                <a:ea typeface="Roboto"/>
                <a:cs typeface="Roboto"/>
                <a:sym typeface="Roboto"/>
              </a:rPr>
              <a:t>Film uit 2008</a:t>
            </a:r>
            <a:endParaRPr sz="1750">
              <a:solidFill>
                <a:srgbClr val="031023"/>
              </a:solidFill>
              <a:highlight>
                <a:srgbClr val="FFFFFF"/>
              </a:highlight>
              <a:latin typeface="Roboto"/>
              <a:ea typeface="Roboto"/>
              <a:cs typeface="Roboto"/>
              <a:sym typeface="Roboto"/>
            </a:endParaRPr>
          </a:p>
          <a:p>
            <a:pPr indent="0" lvl="0" marL="0" rtl="0" algn="l">
              <a:spcBef>
                <a:spcPts val="1200"/>
              </a:spcBef>
              <a:spcAft>
                <a:spcPts val="0"/>
              </a:spcAft>
              <a:buNone/>
            </a:pPr>
            <a:r>
              <a:t/>
            </a:r>
            <a:endParaRPr sz="1750">
              <a:solidFill>
                <a:srgbClr val="031023"/>
              </a:solidFill>
              <a:highlight>
                <a:srgbClr val="FFFFFF"/>
              </a:highlight>
              <a:latin typeface="Roboto"/>
              <a:ea typeface="Roboto"/>
              <a:cs typeface="Roboto"/>
              <a:sym typeface="Roboto"/>
            </a:endParaRPr>
          </a:p>
          <a:p>
            <a:pPr indent="0" lvl="0" marL="0" rtl="0" algn="l">
              <a:spcBef>
                <a:spcPts val="1200"/>
              </a:spcBef>
              <a:spcAft>
                <a:spcPts val="0"/>
              </a:spcAft>
              <a:buNone/>
            </a:pPr>
            <a:r>
              <a:rPr lang="nl" sz="1750">
                <a:solidFill>
                  <a:srgbClr val="031023"/>
                </a:solidFill>
                <a:highlight>
                  <a:srgbClr val="FFFFFF"/>
                </a:highlight>
                <a:latin typeface="Roboto"/>
                <a:ea typeface="Roboto"/>
                <a:cs typeface="Roboto"/>
                <a:sym typeface="Roboto"/>
              </a:rPr>
              <a:t>Robert is een schuchtere jongeman die op een elitaire privé-school zit en eenzaam zijn omgeving van afstand waarneemt, vaak met een camera. Daarnaast is hij geobsedeerd door internet en porno. In één klap dringt geweld dit veilige wereldje binnen als Robert per toeval de drugsoverdosis van twee populaire klasgenootjes, de Talbert tweeling, filmt. De schok op school doet de directie ertoe bewegen een videoproject op te zetten om de tweeling in herinnering te brengen. Een project dat zal leiden tot grote spanningen en algehele paranoia.</a:t>
            </a:r>
            <a:endParaRPr sz="1750">
              <a:solidFill>
                <a:srgbClr val="031023"/>
              </a:solidFill>
              <a:highlight>
                <a:srgbClr val="FFFFFF"/>
              </a:highlight>
              <a:latin typeface="Roboto"/>
              <a:ea typeface="Roboto"/>
              <a:cs typeface="Roboto"/>
              <a:sym typeface="Roboto"/>
            </a:endParaRPr>
          </a:p>
          <a:p>
            <a:pPr indent="0" lvl="0" marL="0" rtl="0" algn="l">
              <a:spcBef>
                <a:spcPts val="1200"/>
              </a:spcBef>
              <a:spcAft>
                <a:spcPts val="1200"/>
              </a:spcAft>
              <a:buNone/>
            </a:pPr>
            <a:r>
              <a:t/>
            </a:r>
            <a:endParaRPr sz="1050">
              <a:solidFill>
                <a:srgbClr val="031023"/>
              </a:solidFill>
              <a:highlight>
                <a:srgbClr val="FFFFFF"/>
              </a:highlight>
              <a:latin typeface="Roboto"/>
              <a:ea typeface="Roboto"/>
              <a:cs typeface="Roboto"/>
              <a:sym typeface="Roboto"/>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9"/>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63" name="Google Shape;163;p2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descr="A truly impressive new voice in American indie film, Antonio Campos arrives with AFTERSCHOOL, a riveting look at the dark side of youth in the media age. An official selection of the Cannes, Berlin, SXSW and New York Film Festivals in 2008, this outstanding feature debut was also nominated for 2 Gotham awards including Best Director, and the Independent Spirit Award for Best First Feature.&#10;&#10;Robert is a young American student at an elite East Coast preparatory school. When he accidentally captures on camera the horrific death of two girls, he's tasked with memorializing their lives in a film meant to help speed up the school's healing process. For some, this exercise only deepens the trauma..." id="164" name="Google Shape;164;p29" title="AFTERSCHOOL - Official Trailer">
            <a:hlinkClick r:id="rId3"/>
          </p:cNvPr>
          <p:cNvPicPr preferRelativeResize="0"/>
          <p:nvPr/>
        </p:nvPicPr>
        <p:blipFill>
          <a:blip r:embed="rId4">
            <a:alphaModFix/>
          </a:blip>
          <a:stretch>
            <a:fillRect/>
          </a:stretch>
        </p:blipFill>
        <p:spPr>
          <a:xfrm>
            <a:off x="2286000" y="857250"/>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4"/>
                                        </p:tgtEl>
                                        <p:attrNameLst>
                                          <p:attrName>style.visibility</p:attrName>
                                        </p:attrNameLst>
                                      </p:cBhvr>
                                      <p:to>
                                        <p:strVal val="visible"/>
                                      </p:to>
                                    </p:set>
                                    <p:animEffect filter="fade" transition="in">
                                      <p:cBhvr>
                                        <p:cTn dur="1000"/>
                                        <p:tgtEl>
                                          <p:spTgt spid="16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30"/>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AIRawabi School for Girls 		Tima Shomali </a:t>
            </a:r>
            <a:endParaRPr/>
          </a:p>
        </p:txBody>
      </p:sp>
      <p:sp>
        <p:nvSpPr>
          <p:cNvPr id="170" name="Google Shape;170;p3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i="1" lang="nl">
                <a:solidFill>
                  <a:srgbClr val="454545"/>
                </a:solidFill>
                <a:highlight>
                  <a:srgbClr val="FFFFFF"/>
                </a:highlight>
                <a:latin typeface="Arial"/>
                <a:ea typeface="Arial"/>
                <a:cs typeface="Arial"/>
                <a:sym typeface="Arial"/>
              </a:rPr>
              <a:t>AlRawabi School for Girls</a:t>
            </a:r>
            <a:r>
              <a:rPr lang="nl">
                <a:solidFill>
                  <a:srgbClr val="454545"/>
                </a:solidFill>
                <a:highlight>
                  <a:srgbClr val="FFFFFF"/>
                </a:highlight>
                <a:latin typeface="Arial"/>
                <a:ea typeface="Arial"/>
                <a:cs typeface="Arial"/>
                <a:sym typeface="Arial"/>
              </a:rPr>
              <a:t> is een miniserie die bestaat uit 6 afleveringen, geregisseerd door de Jordanese producent en regisseur Tima Shomali. </a:t>
            </a:r>
            <a:r>
              <a:rPr i="1" lang="nl">
                <a:solidFill>
                  <a:srgbClr val="454545"/>
                </a:solidFill>
                <a:highlight>
                  <a:srgbClr val="FFFFFF"/>
                </a:highlight>
                <a:latin typeface="Arial"/>
                <a:ea typeface="Arial"/>
                <a:cs typeface="Arial"/>
                <a:sym typeface="Arial"/>
              </a:rPr>
              <a:t>AlRawabi School for Girls</a:t>
            </a:r>
            <a:r>
              <a:rPr lang="nl">
                <a:solidFill>
                  <a:srgbClr val="454545"/>
                </a:solidFill>
                <a:highlight>
                  <a:srgbClr val="FFFFFF"/>
                </a:highlight>
                <a:latin typeface="Arial"/>
                <a:ea typeface="Arial"/>
                <a:cs typeface="Arial"/>
                <a:sym typeface="Arial"/>
              </a:rPr>
              <a:t> is de tweede Arabische Netflix-serie ooit. </a:t>
            </a:r>
            <a:r>
              <a:rPr lang="nl" u="sng">
                <a:solidFill>
                  <a:schemeClr val="hlink"/>
                </a:solidFill>
                <a:highlight>
                  <a:srgbClr val="FFFFFF"/>
                </a:highlight>
                <a:latin typeface="Arial"/>
                <a:ea typeface="Arial"/>
                <a:cs typeface="Arial"/>
                <a:sym typeface="Arial"/>
                <a:hlinkClick r:id="rId3"/>
              </a:rPr>
              <a:t>Jinn (2019– )</a:t>
            </a:r>
            <a:r>
              <a:rPr lang="nl">
                <a:solidFill>
                  <a:srgbClr val="454545"/>
                </a:solidFill>
                <a:highlight>
                  <a:srgbClr val="FFFFFF"/>
                </a:highlight>
                <a:latin typeface="Arial"/>
                <a:ea typeface="Arial"/>
                <a:cs typeface="Arial"/>
                <a:sym typeface="Arial"/>
              </a:rPr>
              <a:t> was de eerste Arabische serie, maar ontving helaas slechte kritieken. Shirin Kamal schreef samen met Shomali het scenario over de meisjesschool met als doel een verhaal te vertellen over vrouwen in de regio. De regisseur wil licht werpen op de uitdagingen waarmee jonge vrouwen op de middelbare school geconfronteerd worden. Zowel de cast als de crew van de serie bestaat volledig uit vrouwen.</a:t>
            </a:r>
            <a:endParaRPr sz="23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31"/>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Hans Bellmer </a:t>
            </a:r>
            <a:endParaRPr/>
          </a:p>
        </p:txBody>
      </p:sp>
      <p:sp>
        <p:nvSpPr>
          <p:cNvPr id="176" name="Google Shape;176;p3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nl" u="sng">
                <a:solidFill>
                  <a:schemeClr val="hlink"/>
                </a:solidFill>
                <a:hlinkClick r:id="rId3"/>
              </a:rPr>
              <a:t>https://youtu.be/KibNNft0ZCk</a:t>
            </a:r>
            <a:endParaRPr/>
          </a:p>
          <a:p>
            <a:pPr indent="0" lvl="0" marL="0" rtl="0" algn="l">
              <a:spcBef>
                <a:spcPts val="1200"/>
              </a:spcBef>
              <a:spcAft>
                <a:spcPts val="1200"/>
              </a:spcAft>
              <a:buNone/>
            </a:pPr>
            <a:r>
              <a:t/>
            </a:r>
            <a:endParaRPr/>
          </a:p>
        </p:txBody>
      </p:sp>
      <p:pic>
        <p:nvPicPr>
          <p:cNvPr id="177" name="Google Shape;177;p31"/>
          <p:cNvPicPr preferRelativeResize="0"/>
          <p:nvPr/>
        </p:nvPicPr>
        <p:blipFill>
          <a:blip r:embed="rId4">
            <a:alphaModFix/>
          </a:blip>
          <a:stretch>
            <a:fillRect/>
          </a:stretch>
        </p:blipFill>
        <p:spPr>
          <a:xfrm>
            <a:off x="4389714" y="-250625"/>
            <a:ext cx="3437572" cy="51435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4"/>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Vraag van de week: </a:t>
            </a:r>
            <a:endParaRPr/>
          </a:p>
        </p:txBody>
      </p:sp>
      <p:sp>
        <p:nvSpPr>
          <p:cNvPr id="66" name="Google Shape;66;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nl"/>
              <a:t>In welke mate kan een leerkracht leerlingen beïnvloeden? </a:t>
            </a:r>
            <a:endParaRPr/>
          </a:p>
        </p:txBody>
      </p:sp>
      <p:pic>
        <p:nvPicPr>
          <p:cNvPr descr="Check out our latest short film, a subtle celebration of Irish rain! https://www.youtube.com/watch?v=s70Z4-3jQfM&#10;&#10;An 8 year old schoolboy is so besotted with his teacher that he challenges her boyfriend to a duel...to the death.&#10;&#10;Distributed exclusively by Network Ireland Television (NITV) worldwide. Visit our website www.networkirelandtelevision.com.&#10;&#10;Written and Directed by Michael Creagh&#10;Produced by Damon Quinn&#10;Olga Wehrly as Miss Purdy&#10;Rory Keenan as Boyfriend&#10;Oran Creagh as Ardal Travis&#10;&#10;https://www.imdb.com/title/tt1509756/&#10;&#10;Follow us on Instagram for NITV updates: https://www.instagram.com/networkirelandtelevision/" id="67" name="Google Shape;67;p14" title="The Crush — Oscar® Nominated Short Film">
            <a:hlinkClick r:id="rId3"/>
          </p:cNvPr>
          <p:cNvPicPr preferRelativeResize="0"/>
          <p:nvPr/>
        </p:nvPicPr>
        <p:blipFill>
          <a:blip r:embed="rId4">
            <a:alphaModFix/>
          </a:blip>
          <a:stretch>
            <a:fillRect/>
          </a:stretch>
        </p:blipFill>
        <p:spPr>
          <a:xfrm>
            <a:off x="370500" y="2233925"/>
            <a:ext cx="2865976" cy="2248475"/>
          </a:xfrm>
          <a:prstGeom prst="rect">
            <a:avLst/>
          </a:prstGeom>
          <a:noFill/>
          <a:ln>
            <a:noFill/>
          </a:ln>
        </p:spPr>
      </p:pic>
      <p:pic>
        <p:nvPicPr>
          <p:cNvPr descr="een scene uit de serie &quot;Meester, Hij begint weer!&quot;" id="68" name="Google Shape;68;p14" title="Meester, hij begint weer!: shakespare">
            <a:hlinkClick r:id="rId5"/>
          </p:cNvPr>
          <p:cNvPicPr preferRelativeResize="0"/>
          <p:nvPr/>
        </p:nvPicPr>
        <p:blipFill>
          <a:blip r:embed="rId6">
            <a:alphaModFix/>
          </a:blip>
          <a:stretch>
            <a:fillRect/>
          </a:stretch>
        </p:blipFill>
        <p:spPr>
          <a:xfrm>
            <a:off x="4572000" y="1874325"/>
            <a:ext cx="4068325" cy="26080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7"/>
                                        </p:tgtEl>
                                        <p:attrNameLst>
                                          <p:attrName>style.visibility</p:attrName>
                                        </p:attrNameLst>
                                      </p:cBhvr>
                                      <p:to>
                                        <p:strVal val="visible"/>
                                      </p:to>
                                    </p:set>
                                    <p:animEffect filter="fade" transition="in">
                                      <p:cBhvr>
                                        <p:cTn dur="1000"/>
                                        <p:tgtEl>
                                          <p:spTgt spid="6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
                                        </p:tgtEl>
                                        <p:attrNameLst>
                                          <p:attrName>style.visibility</p:attrName>
                                        </p:attrNameLst>
                                      </p:cBhvr>
                                      <p:to>
                                        <p:strVal val="visible"/>
                                      </p:to>
                                    </p:set>
                                    <p:animEffect filter="fade" transition="in">
                                      <p:cBhvr>
                                        <p:cTn dur="1000"/>
                                        <p:tgtEl>
                                          <p:spTgt spid="6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32"/>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83" name="Google Shape;183;p3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184" name="Google Shape;184;p32"/>
          <p:cNvPicPr preferRelativeResize="0"/>
          <p:nvPr/>
        </p:nvPicPr>
        <p:blipFill>
          <a:blip r:embed="rId3">
            <a:alphaModFix/>
          </a:blip>
          <a:stretch>
            <a:fillRect/>
          </a:stretch>
        </p:blipFill>
        <p:spPr>
          <a:xfrm>
            <a:off x="0" y="152550"/>
            <a:ext cx="3650575" cy="4210300"/>
          </a:xfrm>
          <a:prstGeom prst="rect">
            <a:avLst/>
          </a:prstGeom>
          <a:noFill/>
          <a:ln>
            <a:noFill/>
          </a:ln>
        </p:spPr>
      </p:pic>
      <p:pic>
        <p:nvPicPr>
          <p:cNvPr id="185" name="Google Shape;185;p32"/>
          <p:cNvPicPr preferRelativeResize="0"/>
          <p:nvPr/>
        </p:nvPicPr>
        <p:blipFill>
          <a:blip r:embed="rId4">
            <a:alphaModFix/>
          </a:blip>
          <a:stretch>
            <a:fillRect/>
          </a:stretch>
        </p:blipFill>
        <p:spPr>
          <a:xfrm>
            <a:off x="4571997" y="-128775"/>
            <a:ext cx="3735806" cy="514350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33"/>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Don’t stand so close to me 		The Police </a:t>
            </a:r>
            <a:endParaRPr/>
          </a:p>
        </p:txBody>
      </p:sp>
      <p:sp>
        <p:nvSpPr>
          <p:cNvPr id="191" name="Google Shape;191;p33"/>
          <p:cNvSpPr txBox="1"/>
          <p:nvPr>
            <p:ph idx="1" type="body"/>
          </p:nvPr>
        </p:nvSpPr>
        <p:spPr>
          <a:xfrm>
            <a:off x="311700" y="1152475"/>
            <a:ext cx="8520600" cy="37512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lang="nl" sz="1050">
                <a:solidFill>
                  <a:srgbClr val="202124"/>
                </a:solidFill>
                <a:highlight>
                  <a:srgbClr val="FFFFFF"/>
                </a:highlight>
                <a:latin typeface="Arial"/>
                <a:ea typeface="Arial"/>
                <a:cs typeface="Arial"/>
                <a:sym typeface="Arial"/>
              </a:rPr>
              <a:t>Young teacher, the subject</a:t>
            </a:r>
            <a:endParaRPr sz="10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050">
                <a:solidFill>
                  <a:srgbClr val="202124"/>
                </a:solidFill>
                <a:highlight>
                  <a:srgbClr val="FFFFFF"/>
                </a:highlight>
                <a:latin typeface="Arial"/>
                <a:ea typeface="Arial"/>
                <a:cs typeface="Arial"/>
                <a:sym typeface="Arial"/>
              </a:rPr>
              <a:t>Of schoolgirl fantasy</a:t>
            </a:r>
            <a:endParaRPr sz="10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050">
                <a:solidFill>
                  <a:srgbClr val="202124"/>
                </a:solidFill>
                <a:highlight>
                  <a:srgbClr val="FFFFFF"/>
                </a:highlight>
                <a:latin typeface="Arial"/>
                <a:ea typeface="Arial"/>
                <a:cs typeface="Arial"/>
                <a:sym typeface="Arial"/>
              </a:rPr>
              <a:t>She wants him so badly</a:t>
            </a:r>
            <a:endParaRPr sz="10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050">
                <a:solidFill>
                  <a:srgbClr val="202124"/>
                </a:solidFill>
                <a:highlight>
                  <a:srgbClr val="FFFFFF"/>
                </a:highlight>
                <a:latin typeface="Arial"/>
                <a:ea typeface="Arial"/>
                <a:cs typeface="Arial"/>
                <a:sym typeface="Arial"/>
              </a:rPr>
              <a:t>Knows what she wants to be</a:t>
            </a:r>
            <a:endParaRPr sz="10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050">
                <a:solidFill>
                  <a:srgbClr val="202124"/>
                </a:solidFill>
                <a:highlight>
                  <a:srgbClr val="FFFFFF"/>
                </a:highlight>
                <a:latin typeface="Arial"/>
                <a:ea typeface="Arial"/>
                <a:cs typeface="Arial"/>
                <a:sym typeface="Arial"/>
              </a:rPr>
              <a:t>Inside him, there's longing</a:t>
            </a:r>
            <a:endParaRPr sz="10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050">
                <a:solidFill>
                  <a:srgbClr val="202124"/>
                </a:solidFill>
                <a:highlight>
                  <a:srgbClr val="FFFFFF"/>
                </a:highlight>
                <a:latin typeface="Arial"/>
                <a:ea typeface="Arial"/>
                <a:cs typeface="Arial"/>
                <a:sym typeface="Arial"/>
              </a:rPr>
              <a:t>This girl's an open page</a:t>
            </a:r>
            <a:endParaRPr sz="10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050">
                <a:solidFill>
                  <a:srgbClr val="202124"/>
                </a:solidFill>
                <a:highlight>
                  <a:srgbClr val="FFFFFF"/>
                </a:highlight>
                <a:latin typeface="Arial"/>
                <a:ea typeface="Arial"/>
                <a:cs typeface="Arial"/>
                <a:sym typeface="Arial"/>
              </a:rPr>
              <a:t>Book marking, she's so close now</a:t>
            </a:r>
            <a:endParaRPr sz="10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050">
                <a:solidFill>
                  <a:srgbClr val="202124"/>
                </a:solidFill>
                <a:highlight>
                  <a:srgbClr val="FFFFFF"/>
                </a:highlight>
                <a:latin typeface="Arial"/>
                <a:ea typeface="Arial"/>
                <a:cs typeface="Arial"/>
                <a:sym typeface="Arial"/>
              </a:rPr>
              <a:t>This girl is half his age</a:t>
            </a:r>
            <a:endParaRPr sz="10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050">
                <a:solidFill>
                  <a:srgbClr val="202124"/>
                </a:solidFill>
                <a:highlight>
                  <a:srgbClr val="FFFFFF"/>
                </a:highlight>
                <a:latin typeface="Arial"/>
                <a:ea typeface="Arial"/>
                <a:cs typeface="Arial"/>
                <a:sym typeface="Arial"/>
              </a:rPr>
              <a:t>Don't stand, don't stand so</a:t>
            </a:r>
            <a:endParaRPr sz="10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050">
                <a:solidFill>
                  <a:srgbClr val="202124"/>
                </a:solidFill>
                <a:highlight>
                  <a:srgbClr val="FFFFFF"/>
                </a:highlight>
                <a:latin typeface="Arial"/>
                <a:ea typeface="Arial"/>
                <a:cs typeface="Arial"/>
                <a:sym typeface="Arial"/>
              </a:rPr>
              <a:t>Don't stand so close to me</a:t>
            </a:r>
            <a:endParaRPr sz="10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050">
                <a:solidFill>
                  <a:srgbClr val="202124"/>
                </a:solidFill>
                <a:highlight>
                  <a:srgbClr val="FFFFFF"/>
                </a:highlight>
                <a:latin typeface="Arial"/>
                <a:ea typeface="Arial"/>
                <a:cs typeface="Arial"/>
                <a:sym typeface="Arial"/>
              </a:rPr>
              <a:t>Don't stand, don't stand so</a:t>
            </a:r>
            <a:endParaRPr sz="10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050">
                <a:solidFill>
                  <a:srgbClr val="202124"/>
                </a:solidFill>
                <a:highlight>
                  <a:srgbClr val="FFFFFF"/>
                </a:highlight>
                <a:latin typeface="Arial"/>
                <a:ea typeface="Arial"/>
                <a:cs typeface="Arial"/>
                <a:sym typeface="Arial"/>
              </a:rPr>
              <a:t>Don't stand so close to me</a:t>
            </a:r>
            <a:endParaRPr sz="1050">
              <a:solidFill>
                <a:srgbClr val="202124"/>
              </a:solidFill>
              <a:highlight>
                <a:srgbClr val="FFFFFF"/>
              </a:highlight>
              <a:latin typeface="Arial"/>
              <a:ea typeface="Arial"/>
              <a:cs typeface="Arial"/>
              <a:sym typeface="Arial"/>
            </a:endParaRPr>
          </a:p>
          <a:p>
            <a:pPr indent="0" lvl="0" marL="0" rtl="0" algn="l">
              <a:spcBef>
                <a:spcPts val="900"/>
              </a:spcBef>
              <a:spcAft>
                <a:spcPts val="1200"/>
              </a:spcAft>
              <a:buNone/>
            </a:pPr>
            <a:r>
              <a:t/>
            </a:r>
            <a:endParaRPr/>
          </a:p>
        </p:txBody>
      </p:sp>
      <p:pic>
        <p:nvPicPr>
          <p:cNvPr descr="REMASTERED IN HD!&#10;&#10;Listen to more from The Police: https://ThePolice.lnk.to/Essentials&#10;Discover more about this classic song and the Zenyatta Mondatta album here: http://www.udiscovermusic.com/stories/us-platinum-for-police-with-zenyatta-mondatta&#10;&#10;‘Every Move You Make: The Studio Recordings’ is out now: a 6CD box set featuring all five of The Police’s studio albums, plus ‘Flexible Strategies’, a bonus 12-track disc of non-album b-sides: https://ThePolice.lnk.to/6CDBoxset &#10;&#10;Experience The Police on Half Speed Mastered Vinyl LP: https://ThePolice.lnk.to/VinylReissues &#10;&#10;Listen to the complete playlist on Spotify here: https://ThePolice.lnk.to/Complete&#10;&#10;Sign up the official newsletter: https://ThePolice.lnk.to/Newsletter &#10;Follow The Police online:&#10;Facebook – https://ThePolice.lnk.to/Facebook &#10;Website – https://ThePolice.lnk.to/Website &#10;&#10;- LYRICS -&#10;&#10;Young teacher, the subject&#10;Of schoolgirl fantasy&#10;She wants him so badly&#10;Knows what she wants to be&#10;Inside her there's longing&#10;This girl's an open page&#10;Book marking, she's so close now&#10;This girl is half his age&#10;&#10;Don't stand, don't stand so&#10;Don't stand so close to me&#10;Don't stand, don't stand so&#10;Don't stand so close to me&#10;&#10;Her friends are so jealous&#10;You know how bad girls get&#10;Sometimes it's not so easy&#10;To be the teacher's pet&#10;Temptation, frustration&#10;So bad it makes him cry&#10;Wet bus stop, she's waiting&#10;His car is warm and dry&#10;&#10;Don't stand, don't stand so&#10;Don't stand so close to me&#10;Don't stand, don't stand so&#10;Don't stand so close to me&#10;&#10;Loose talk in the classroom&#10;To hurt they try and try&#10;Strong words in the staffroom&#10;The accusations fly&#10;It's no use, he sees her&#10;He starts to shake and cough&#10;Just like the old man in&#10;That book by Nabokov&#10;&#10;Don't stand so close to me&#10;Please don't stand so close to me&#10;&#10;Music video by The Police performing Don't Stand So Close To Me. (C) 1980 A&amp;M Records Ltd." id="192" name="Google Shape;192;p33" title="The Police - Don't Stand So Close To Me">
            <a:hlinkClick r:id="rId3"/>
          </p:cNvPr>
          <p:cNvPicPr preferRelativeResize="0"/>
          <p:nvPr/>
        </p:nvPicPr>
        <p:blipFill>
          <a:blip r:embed="rId4">
            <a:alphaModFix/>
          </a:blip>
          <a:stretch>
            <a:fillRect/>
          </a:stretch>
        </p:blipFill>
        <p:spPr>
          <a:xfrm>
            <a:off x="3462925" y="1152475"/>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2"/>
                                        </p:tgtEl>
                                        <p:attrNameLst>
                                          <p:attrName>style.visibility</p:attrName>
                                        </p:attrNameLst>
                                      </p:cBhvr>
                                      <p:to>
                                        <p:strVal val="visible"/>
                                      </p:to>
                                    </p:set>
                                    <p:animEffect filter="fade" transition="in">
                                      <p:cBhvr>
                                        <p:cTn dur="1000"/>
                                        <p:tgtEl>
                                          <p:spTgt spid="19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34"/>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98" name="Google Shape;198;p34"/>
          <p:cNvSpPr txBox="1"/>
          <p:nvPr>
            <p:ph idx="1" type="body"/>
          </p:nvPr>
        </p:nvSpPr>
        <p:spPr>
          <a:xfrm>
            <a:off x="61050" y="87175"/>
            <a:ext cx="8520600" cy="4674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nl" sz="1350">
                <a:solidFill>
                  <a:srgbClr val="202124"/>
                </a:solidFill>
                <a:highlight>
                  <a:srgbClr val="FFFFFF"/>
                </a:highlight>
                <a:latin typeface="Arial"/>
                <a:ea typeface="Arial"/>
                <a:cs typeface="Arial"/>
                <a:sym typeface="Arial"/>
              </a:rPr>
              <a:t>Her friends are so jealous</a:t>
            </a:r>
            <a:endParaRPr sz="13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350">
                <a:solidFill>
                  <a:srgbClr val="202124"/>
                </a:solidFill>
                <a:highlight>
                  <a:srgbClr val="FFFFFF"/>
                </a:highlight>
                <a:latin typeface="Arial"/>
                <a:ea typeface="Arial"/>
                <a:cs typeface="Arial"/>
                <a:sym typeface="Arial"/>
              </a:rPr>
              <a:t>You know how bad girls get</a:t>
            </a:r>
            <a:endParaRPr sz="13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350">
                <a:solidFill>
                  <a:srgbClr val="202124"/>
                </a:solidFill>
                <a:highlight>
                  <a:srgbClr val="FFFFFF"/>
                </a:highlight>
                <a:latin typeface="Arial"/>
                <a:ea typeface="Arial"/>
                <a:cs typeface="Arial"/>
                <a:sym typeface="Arial"/>
              </a:rPr>
              <a:t>Sometimes it's not so easy</a:t>
            </a:r>
            <a:endParaRPr sz="13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350">
                <a:solidFill>
                  <a:srgbClr val="202124"/>
                </a:solidFill>
                <a:highlight>
                  <a:srgbClr val="FFFFFF"/>
                </a:highlight>
                <a:latin typeface="Arial"/>
                <a:ea typeface="Arial"/>
                <a:cs typeface="Arial"/>
                <a:sym typeface="Arial"/>
              </a:rPr>
              <a:t>To be the teacher's pet</a:t>
            </a:r>
            <a:endParaRPr sz="13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350">
                <a:solidFill>
                  <a:srgbClr val="202124"/>
                </a:solidFill>
                <a:highlight>
                  <a:srgbClr val="FFFFFF"/>
                </a:highlight>
                <a:latin typeface="Arial"/>
                <a:ea typeface="Arial"/>
                <a:cs typeface="Arial"/>
                <a:sym typeface="Arial"/>
              </a:rPr>
              <a:t>Temptation, frustration</a:t>
            </a:r>
            <a:endParaRPr sz="13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350">
                <a:solidFill>
                  <a:srgbClr val="202124"/>
                </a:solidFill>
                <a:highlight>
                  <a:srgbClr val="FFFFFF"/>
                </a:highlight>
                <a:latin typeface="Arial"/>
                <a:ea typeface="Arial"/>
                <a:cs typeface="Arial"/>
                <a:sym typeface="Arial"/>
              </a:rPr>
              <a:t>So bad it makes him cry</a:t>
            </a:r>
            <a:endParaRPr sz="13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350">
                <a:solidFill>
                  <a:srgbClr val="202124"/>
                </a:solidFill>
                <a:highlight>
                  <a:srgbClr val="FFFFFF"/>
                </a:highlight>
                <a:latin typeface="Arial"/>
                <a:ea typeface="Arial"/>
                <a:cs typeface="Arial"/>
                <a:sym typeface="Arial"/>
              </a:rPr>
              <a:t>Wet bus stop, she's waiting</a:t>
            </a:r>
            <a:endParaRPr sz="13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350">
                <a:solidFill>
                  <a:srgbClr val="202124"/>
                </a:solidFill>
                <a:highlight>
                  <a:srgbClr val="FFFFFF"/>
                </a:highlight>
                <a:latin typeface="Arial"/>
                <a:ea typeface="Arial"/>
                <a:cs typeface="Arial"/>
                <a:sym typeface="Arial"/>
              </a:rPr>
              <a:t>His car is warm and dry</a:t>
            </a:r>
            <a:endParaRPr sz="13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350">
                <a:solidFill>
                  <a:srgbClr val="202124"/>
                </a:solidFill>
                <a:highlight>
                  <a:srgbClr val="FFFFFF"/>
                </a:highlight>
                <a:latin typeface="Arial"/>
                <a:ea typeface="Arial"/>
                <a:cs typeface="Arial"/>
                <a:sym typeface="Arial"/>
              </a:rPr>
              <a:t>Don't stand, don't stand so</a:t>
            </a:r>
            <a:endParaRPr sz="13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350">
                <a:solidFill>
                  <a:srgbClr val="202124"/>
                </a:solidFill>
                <a:highlight>
                  <a:srgbClr val="FFFFFF"/>
                </a:highlight>
                <a:latin typeface="Arial"/>
                <a:ea typeface="Arial"/>
                <a:cs typeface="Arial"/>
                <a:sym typeface="Arial"/>
              </a:rPr>
              <a:t>Don't stand so close to me</a:t>
            </a:r>
            <a:endParaRPr sz="13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350">
                <a:solidFill>
                  <a:srgbClr val="202124"/>
                </a:solidFill>
                <a:highlight>
                  <a:srgbClr val="FFFFFF"/>
                </a:highlight>
                <a:latin typeface="Arial"/>
                <a:ea typeface="Arial"/>
                <a:cs typeface="Arial"/>
                <a:sym typeface="Arial"/>
              </a:rPr>
              <a:t>Don't stand, don't stand so</a:t>
            </a:r>
            <a:endParaRPr sz="13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350">
                <a:solidFill>
                  <a:srgbClr val="202124"/>
                </a:solidFill>
                <a:highlight>
                  <a:srgbClr val="FFFFFF"/>
                </a:highlight>
                <a:latin typeface="Arial"/>
                <a:ea typeface="Arial"/>
                <a:cs typeface="Arial"/>
                <a:sym typeface="Arial"/>
              </a:rPr>
              <a:t>Don't stand so close to me</a:t>
            </a:r>
            <a:endParaRPr sz="1350">
              <a:solidFill>
                <a:srgbClr val="202124"/>
              </a:solidFill>
              <a:highlight>
                <a:srgbClr val="FFFFFF"/>
              </a:highlight>
              <a:latin typeface="Arial"/>
              <a:ea typeface="Arial"/>
              <a:cs typeface="Arial"/>
              <a:sym typeface="Arial"/>
            </a:endParaRPr>
          </a:p>
          <a:p>
            <a:pPr indent="0" lvl="0" marL="0" rtl="0" algn="l">
              <a:spcBef>
                <a:spcPts val="900"/>
              </a:spcBef>
              <a:spcAft>
                <a:spcPts val="1200"/>
              </a:spcAft>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35"/>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204" name="Google Shape;204;p35"/>
          <p:cNvSpPr txBox="1"/>
          <p:nvPr>
            <p:ph idx="1" type="body"/>
          </p:nvPr>
        </p:nvSpPr>
        <p:spPr>
          <a:xfrm>
            <a:off x="126425" y="0"/>
            <a:ext cx="8520600" cy="4653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nl" sz="1450">
                <a:solidFill>
                  <a:srgbClr val="202124"/>
                </a:solidFill>
                <a:highlight>
                  <a:srgbClr val="FFFFFF"/>
                </a:highlight>
                <a:latin typeface="Arial"/>
                <a:ea typeface="Arial"/>
                <a:cs typeface="Arial"/>
                <a:sym typeface="Arial"/>
              </a:rPr>
              <a:t>Loose talk in the classroom</a:t>
            </a:r>
            <a:endParaRPr sz="14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450">
                <a:solidFill>
                  <a:srgbClr val="202124"/>
                </a:solidFill>
                <a:highlight>
                  <a:srgbClr val="FFFFFF"/>
                </a:highlight>
                <a:latin typeface="Arial"/>
                <a:ea typeface="Arial"/>
                <a:cs typeface="Arial"/>
                <a:sym typeface="Arial"/>
              </a:rPr>
              <a:t>To hurt they try and try</a:t>
            </a:r>
            <a:endParaRPr sz="14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450">
                <a:solidFill>
                  <a:srgbClr val="202124"/>
                </a:solidFill>
                <a:highlight>
                  <a:srgbClr val="FFFFFF"/>
                </a:highlight>
                <a:latin typeface="Arial"/>
                <a:ea typeface="Arial"/>
                <a:cs typeface="Arial"/>
                <a:sym typeface="Arial"/>
              </a:rPr>
              <a:t>Strong words in the staff room</a:t>
            </a:r>
            <a:endParaRPr sz="14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450">
                <a:solidFill>
                  <a:srgbClr val="202124"/>
                </a:solidFill>
                <a:highlight>
                  <a:srgbClr val="FFFFFF"/>
                </a:highlight>
                <a:latin typeface="Arial"/>
                <a:ea typeface="Arial"/>
                <a:cs typeface="Arial"/>
                <a:sym typeface="Arial"/>
              </a:rPr>
              <a:t>The accusations fly</a:t>
            </a:r>
            <a:endParaRPr sz="14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450">
                <a:solidFill>
                  <a:srgbClr val="202124"/>
                </a:solidFill>
                <a:highlight>
                  <a:srgbClr val="FFFFFF"/>
                </a:highlight>
                <a:latin typeface="Arial"/>
                <a:ea typeface="Arial"/>
                <a:cs typeface="Arial"/>
                <a:sym typeface="Arial"/>
              </a:rPr>
              <a:t>It's no use, he sees her</a:t>
            </a:r>
            <a:endParaRPr sz="14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450">
                <a:solidFill>
                  <a:srgbClr val="202124"/>
                </a:solidFill>
                <a:highlight>
                  <a:srgbClr val="FFFFFF"/>
                </a:highlight>
                <a:latin typeface="Arial"/>
                <a:ea typeface="Arial"/>
                <a:cs typeface="Arial"/>
                <a:sym typeface="Arial"/>
              </a:rPr>
              <a:t>He starts to shake and cough</a:t>
            </a:r>
            <a:endParaRPr sz="14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450">
                <a:solidFill>
                  <a:srgbClr val="202124"/>
                </a:solidFill>
                <a:highlight>
                  <a:srgbClr val="FFFFFF"/>
                </a:highlight>
                <a:latin typeface="Arial"/>
                <a:ea typeface="Arial"/>
                <a:cs typeface="Arial"/>
                <a:sym typeface="Arial"/>
              </a:rPr>
              <a:t>Just like the old man in</a:t>
            </a:r>
            <a:endParaRPr sz="14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450">
                <a:solidFill>
                  <a:srgbClr val="202124"/>
                </a:solidFill>
                <a:highlight>
                  <a:srgbClr val="FFFFFF"/>
                </a:highlight>
                <a:latin typeface="Arial"/>
                <a:ea typeface="Arial"/>
                <a:cs typeface="Arial"/>
                <a:sym typeface="Arial"/>
              </a:rPr>
              <a:t>That book by Nabokov</a:t>
            </a:r>
            <a:endParaRPr sz="14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450">
                <a:solidFill>
                  <a:srgbClr val="202124"/>
                </a:solidFill>
                <a:highlight>
                  <a:srgbClr val="FFFFFF"/>
                </a:highlight>
                <a:latin typeface="Arial"/>
                <a:ea typeface="Arial"/>
                <a:cs typeface="Arial"/>
                <a:sym typeface="Arial"/>
              </a:rPr>
              <a:t>Don't stand, don't stand so</a:t>
            </a:r>
            <a:endParaRPr sz="14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450">
                <a:solidFill>
                  <a:srgbClr val="202124"/>
                </a:solidFill>
                <a:highlight>
                  <a:srgbClr val="FFFFFF"/>
                </a:highlight>
                <a:latin typeface="Arial"/>
                <a:ea typeface="Arial"/>
                <a:cs typeface="Arial"/>
                <a:sym typeface="Arial"/>
              </a:rPr>
              <a:t>Don't stand so close to me</a:t>
            </a:r>
            <a:endParaRPr sz="1450">
              <a:solidFill>
                <a:srgbClr val="202124"/>
              </a:solidFill>
              <a:highlight>
                <a:srgbClr val="FFFFFF"/>
              </a:highlight>
              <a:latin typeface="Arial"/>
              <a:ea typeface="Arial"/>
              <a:cs typeface="Arial"/>
              <a:sym typeface="Arial"/>
            </a:endParaRPr>
          </a:p>
          <a:p>
            <a:pPr indent="0" lvl="0" marL="0" rtl="0" algn="l">
              <a:spcBef>
                <a:spcPts val="900"/>
              </a:spcBef>
              <a:spcAft>
                <a:spcPts val="0"/>
              </a:spcAft>
              <a:buNone/>
            </a:pPr>
            <a:r>
              <a:rPr lang="nl" sz="1450">
                <a:solidFill>
                  <a:srgbClr val="202124"/>
                </a:solidFill>
                <a:highlight>
                  <a:srgbClr val="FFFFFF"/>
                </a:highlight>
                <a:latin typeface="Arial"/>
                <a:ea typeface="Arial"/>
                <a:cs typeface="Arial"/>
                <a:sym typeface="Arial"/>
              </a:rPr>
              <a:t>Don't stand, don't stand so</a:t>
            </a:r>
            <a:endParaRPr sz="1450">
              <a:solidFill>
                <a:srgbClr val="202124"/>
              </a:solidFill>
              <a:highlight>
                <a:srgbClr val="FFFFFF"/>
              </a:highlight>
              <a:latin typeface="Arial"/>
              <a:ea typeface="Arial"/>
              <a:cs typeface="Arial"/>
              <a:sym typeface="Arial"/>
            </a:endParaRPr>
          </a:p>
          <a:p>
            <a:pPr indent="0" lvl="0" marL="0" rtl="0" algn="l">
              <a:spcBef>
                <a:spcPts val="900"/>
              </a:spcBef>
              <a:spcAft>
                <a:spcPts val="900"/>
              </a:spcAft>
              <a:buNone/>
            </a:pPr>
            <a:r>
              <a:rPr lang="nl" sz="1450">
                <a:solidFill>
                  <a:srgbClr val="202124"/>
                </a:solidFill>
                <a:highlight>
                  <a:srgbClr val="FFFFFF"/>
                </a:highlight>
                <a:latin typeface="Arial"/>
                <a:ea typeface="Arial"/>
                <a:cs typeface="Arial"/>
                <a:sym typeface="Arial"/>
              </a:rPr>
              <a:t>Don't stand so close to me</a:t>
            </a:r>
            <a:endParaRPr sz="22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5"/>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Schoonschrift 				Jacques Prévert </a:t>
            </a:r>
            <a:endParaRPr/>
          </a:p>
        </p:txBody>
      </p:sp>
      <p:sp>
        <p:nvSpPr>
          <p:cNvPr id="74" name="Google Shape;74;p15"/>
          <p:cNvSpPr txBox="1"/>
          <p:nvPr>
            <p:ph idx="1" type="body"/>
          </p:nvPr>
        </p:nvSpPr>
        <p:spPr>
          <a:xfrm>
            <a:off x="420675" y="893575"/>
            <a:ext cx="8520600" cy="4021200"/>
          </a:xfrm>
          <a:prstGeom prst="rect">
            <a:avLst/>
          </a:prstGeom>
        </p:spPr>
        <p:txBody>
          <a:bodyPr anchorCtr="0" anchor="t" bIns="91425" lIns="91425" spcFirstLastPara="1" rIns="91425" wrap="square" tIns="91425">
            <a:noAutofit/>
          </a:bodyPr>
          <a:lstStyle/>
          <a:p>
            <a:pPr indent="0" lvl="0" marL="0" rtl="0" algn="l">
              <a:lnSpc>
                <a:spcPct val="80000"/>
              </a:lnSpc>
              <a:spcBef>
                <a:spcPts val="0"/>
              </a:spcBef>
              <a:spcAft>
                <a:spcPts val="0"/>
              </a:spcAft>
              <a:buSzPts val="523"/>
              <a:buNone/>
            </a:pPr>
            <a:r>
              <a:rPr lang="nl" sz="955"/>
              <a:t>Twee plus twee vier</a:t>
            </a:r>
            <a:endParaRPr sz="955"/>
          </a:p>
          <a:p>
            <a:pPr indent="0" lvl="0" marL="0" rtl="0" algn="l">
              <a:lnSpc>
                <a:spcPct val="80000"/>
              </a:lnSpc>
              <a:spcBef>
                <a:spcPts val="1200"/>
              </a:spcBef>
              <a:spcAft>
                <a:spcPts val="0"/>
              </a:spcAft>
              <a:buSzPts val="523"/>
              <a:buNone/>
            </a:pPr>
            <a:r>
              <a:rPr lang="nl" sz="955"/>
              <a:t>vier plus vier acht</a:t>
            </a:r>
            <a:endParaRPr sz="955"/>
          </a:p>
          <a:p>
            <a:pPr indent="0" lvl="0" marL="0" rtl="0" algn="l">
              <a:lnSpc>
                <a:spcPct val="80000"/>
              </a:lnSpc>
              <a:spcBef>
                <a:spcPts val="1200"/>
              </a:spcBef>
              <a:spcAft>
                <a:spcPts val="0"/>
              </a:spcAft>
              <a:buSzPts val="523"/>
              <a:buNone/>
            </a:pPr>
            <a:r>
              <a:rPr lang="nl" sz="955"/>
              <a:t>acht plus acht is zestien</a:t>
            </a:r>
            <a:endParaRPr sz="955"/>
          </a:p>
          <a:p>
            <a:pPr indent="0" lvl="0" marL="0" rtl="0" algn="l">
              <a:lnSpc>
                <a:spcPct val="80000"/>
              </a:lnSpc>
              <a:spcBef>
                <a:spcPts val="1200"/>
              </a:spcBef>
              <a:spcAft>
                <a:spcPts val="0"/>
              </a:spcAft>
              <a:buSzPts val="523"/>
              <a:buNone/>
            </a:pPr>
            <a:r>
              <a:rPr lang="nl" sz="955"/>
              <a:t>Herhaal! zegt de meester</a:t>
            </a:r>
            <a:endParaRPr sz="955"/>
          </a:p>
          <a:p>
            <a:pPr indent="0" lvl="0" marL="0" rtl="0" algn="l">
              <a:lnSpc>
                <a:spcPct val="80000"/>
              </a:lnSpc>
              <a:spcBef>
                <a:spcPts val="1200"/>
              </a:spcBef>
              <a:spcAft>
                <a:spcPts val="0"/>
              </a:spcAft>
              <a:buSzPts val="523"/>
              <a:buNone/>
            </a:pPr>
            <a:r>
              <a:rPr lang="nl" sz="955"/>
              <a:t>Twee plus twee vier</a:t>
            </a:r>
            <a:endParaRPr sz="955"/>
          </a:p>
          <a:p>
            <a:pPr indent="0" lvl="0" marL="0" rtl="0" algn="l">
              <a:lnSpc>
                <a:spcPct val="80000"/>
              </a:lnSpc>
              <a:spcBef>
                <a:spcPts val="1200"/>
              </a:spcBef>
              <a:spcAft>
                <a:spcPts val="0"/>
              </a:spcAft>
              <a:buSzPts val="523"/>
              <a:buNone/>
            </a:pPr>
            <a:r>
              <a:rPr lang="nl" sz="955"/>
              <a:t>vier plus vier acht</a:t>
            </a:r>
            <a:endParaRPr sz="955"/>
          </a:p>
          <a:p>
            <a:pPr indent="0" lvl="0" marL="0" rtl="0" algn="l">
              <a:lnSpc>
                <a:spcPct val="80000"/>
              </a:lnSpc>
              <a:spcBef>
                <a:spcPts val="1200"/>
              </a:spcBef>
              <a:spcAft>
                <a:spcPts val="0"/>
              </a:spcAft>
              <a:buSzPts val="523"/>
              <a:buNone/>
            </a:pPr>
            <a:r>
              <a:rPr lang="nl" sz="955"/>
              <a:t>acht plus acht is zestien. </a:t>
            </a:r>
            <a:endParaRPr sz="955"/>
          </a:p>
          <a:p>
            <a:pPr indent="0" lvl="0" marL="0" rtl="0" algn="l">
              <a:lnSpc>
                <a:spcPct val="80000"/>
              </a:lnSpc>
              <a:spcBef>
                <a:spcPts val="1200"/>
              </a:spcBef>
              <a:spcAft>
                <a:spcPts val="0"/>
              </a:spcAft>
              <a:buSzPts val="523"/>
              <a:buNone/>
            </a:pPr>
            <a:r>
              <a:rPr lang="nl" sz="955"/>
              <a:t>Maar kijk, daar de liervogel</a:t>
            </a:r>
            <a:endParaRPr sz="955"/>
          </a:p>
          <a:p>
            <a:pPr indent="0" lvl="0" marL="0" rtl="0" algn="l">
              <a:lnSpc>
                <a:spcPct val="80000"/>
              </a:lnSpc>
              <a:spcBef>
                <a:spcPts val="1200"/>
              </a:spcBef>
              <a:spcAft>
                <a:spcPts val="0"/>
              </a:spcAft>
              <a:buSzPts val="523"/>
              <a:buNone/>
            </a:pPr>
            <a:r>
              <a:rPr lang="nl" sz="955"/>
              <a:t>vliegt door de lucht</a:t>
            </a:r>
            <a:endParaRPr sz="955"/>
          </a:p>
          <a:p>
            <a:pPr indent="0" lvl="0" marL="0" rtl="0" algn="l">
              <a:lnSpc>
                <a:spcPct val="80000"/>
              </a:lnSpc>
              <a:spcBef>
                <a:spcPts val="1200"/>
              </a:spcBef>
              <a:spcAft>
                <a:spcPts val="0"/>
              </a:spcAft>
              <a:buSzPts val="523"/>
              <a:buNone/>
            </a:pPr>
            <a:r>
              <a:rPr lang="nl" sz="955"/>
              <a:t>het kind ziet hem</a:t>
            </a:r>
            <a:endParaRPr sz="955"/>
          </a:p>
          <a:p>
            <a:pPr indent="0" lvl="0" marL="0" rtl="0" algn="l">
              <a:lnSpc>
                <a:spcPct val="80000"/>
              </a:lnSpc>
              <a:spcBef>
                <a:spcPts val="1200"/>
              </a:spcBef>
              <a:spcAft>
                <a:spcPts val="0"/>
              </a:spcAft>
              <a:buSzPts val="523"/>
              <a:buNone/>
            </a:pPr>
            <a:r>
              <a:rPr lang="nl" sz="955"/>
              <a:t>het kind hoort hem</a:t>
            </a:r>
            <a:endParaRPr sz="955"/>
          </a:p>
          <a:p>
            <a:pPr indent="0" lvl="0" marL="0" rtl="0" algn="l">
              <a:lnSpc>
                <a:spcPct val="80000"/>
              </a:lnSpc>
              <a:spcBef>
                <a:spcPts val="1200"/>
              </a:spcBef>
              <a:spcAft>
                <a:spcPts val="0"/>
              </a:spcAft>
              <a:buSzPts val="523"/>
              <a:buNone/>
            </a:pPr>
            <a:r>
              <a:rPr lang="nl" sz="955"/>
              <a:t>het kind roept hem:</a:t>
            </a:r>
            <a:endParaRPr sz="955"/>
          </a:p>
          <a:p>
            <a:pPr indent="0" lvl="0" marL="0" rtl="0" algn="l">
              <a:lnSpc>
                <a:spcPct val="80000"/>
              </a:lnSpc>
              <a:spcBef>
                <a:spcPts val="1200"/>
              </a:spcBef>
              <a:spcAft>
                <a:spcPts val="0"/>
              </a:spcAft>
              <a:buSzPts val="523"/>
              <a:buNone/>
            </a:pPr>
            <a:r>
              <a:rPr lang="nl" sz="955"/>
              <a:t>Red mij</a:t>
            </a:r>
            <a:endParaRPr sz="955"/>
          </a:p>
          <a:p>
            <a:pPr indent="0" lvl="0" marL="0" rtl="0" algn="l">
              <a:lnSpc>
                <a:spcPct val="80000"/>
              </a:lnSpc>
              <a:spcBef>
                <a:spcPts val="1200"/>
              </a:spcBef>
              <a:spcAft>
                <a:spcPts val="0"/>
              </a:spcAft>
              <a:buSzPts val="523"/>
              <a:buNone/>
            </a:pPr>
            <a:r>
              <a:rPr lang="nl" sz="955"/>
              <a:t>Speel met mij</a:t>
            </a:r>
            <a:endParaRPr sz="955"/>
          </a:p>
          <a:p>
            <a:pPr indent="0" lvl="0" marL="0" rtl="0" algn="l">
              <a:lnSpc>
                <a:spcPct val="80000"/>
              </a:lnSpc>
              <a:spcBef>
                <a:spcPts val="1200"/>
              </a:spcBef>
              <a:spcAft>
                <a:spcPts val="1200"/>
              </a:spcAft>
              <a:buSzPts val="523"/>
              <a:buNone/>
            </a:pPr>
            <a:r>
              <a:rPr lang="nl" sz="955"/>
              <a:t>vogel! </a:t>
            </a:r>
            <a:endParaRPr sz="955"/>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6"/>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 </a:t>
            </a:r>
            <a:endParaRPr/>
          </a:p>
        </p:txBody>
      </p:sp>
      <p:sp>
        <p:nvSpPr>
          <p:cNvPr id="80" name="Google Shape;80;p16"/>
          <p:cNvSpPr txBox="1"/>
          <p:nvPr>
            <p:ph idx="1" type="body"/>
          </p:nvPr>
        </p:nvSpPr>
        <p:spPr>
          <a:xfrm>
            <a:off x="311700" y="65375"/>
            <a:ext cx="8520600" cy="4816500"/>
          </a:xfrm>
          <a:prstGeom prst="rect">
            <a:avLst/>
          </a:prstGeom>
        </p:spPr>
        <p:txBody>
          <a:bodyPr anchorCtr="0" anchor="t" bIns="91425" lIns="91425" spcFirstLastPara="1" rIns="91425" wrap="square" tIns="91425">
            <a:normAutofit fontScale="77500" lnSpcReduction="20000"/>
          </a:bodyPr>
          <a:lstStyle/>
          <a:p>
            <a:pPr indent="0" lvl="0" marL="0" rtl="0" algn="l">
              <a:spcBef>
                <a:spcPts val="0"/>
              </a:spcBef>
              <a:spcAft>
                <a:spcPts val="0"/>
              </a:spcAft>
              <a:buNone/>
            </a:pPr>
            <a:r>
              <a:rPr lang="nl"/>
              <a:t>En de vogel komt omlaag</a:t>
            </a:r>
            <a:endParaRPr/>
          </a:p>
          <a:p>
            <a:pPr indent="0" lvl="0" marL="0" rtl="0" algn="l">
              <a:spcBef>
                <a:spcPts val="1200"/>
              </a:spcBef>
              <a:spcAft>
                <a:spcPts val="0"/>
              </a:spcAft>
              <a:buNone/>
            </a:pPr>
            <a:r>
              <a:rPr lang="nl"/>
              <a:t>en speelt met het kind</a:t>
            </a:r>
            <a:endParaRPr/>
          </a:p>
          <a:p>
            <a:pPr indent="0" lvl="0" marL="0" rtl="0" algn="l">
              <a:spcBef>
                <a:spcPts val="1200"/>
              </a:spcBef>
              <a:spcAft>
                <a:spcPts val="0"/>
              </a:spcAft>
              <a:buNone/>
            </a:pPr>
            <a:r>
              <a:rPr lang="nl"/>
              <a:t>Twee plus twee vier…</a:t>
            </a:r>
            <a:endParaRPr/>
          </a:p>
          <a:p>
            <a:pPr indent="0" lvl="0" marL="0" rtl="0" algn="l">
              <a:spcBef>
                <a:spcPts val="1200"/>
              </a:spcBef>
              <a:spcAft>
                <a:spcPts val="0"/>
              </a:spcAft>
              <a:buNone/>
            </a:pPr>
            <a:r>
              <a:rPr lang="nl"/>
              <a:t>Herhaal! zegt de meester</a:t>
            </a:r>
            <a:endParaRPr/>
          </a:p>
          <a:p>
            <a:pPr indent="0" lvl="0" marL="0" rtl="0" algn="l">
              <a:spcBef>
                <a:spcPts val="1200"/>
              </a:spcBef>
              <a:spcAft>
                <a:spcPts val="0"/>
              </a:spcAft>
              <a:buNone/>
            </a:pPr>
            <a:r>
              <a:rPr lang="nl"/>
              <a:t>en het kind speelt</a:t>
            </a:r>
            <a:endParaRPr/>
          </a:p>
          <a:p>
            <a:pPr indent="0" lvl="0" marL="0" rtl="0" algn="l">
              <a:spcBef>
                <a:spcPts val="1200"/>
              </a:spcBef>
              <a:spcAft>
                <a:spcPts val="0"/>
              </a:spcAft>
              <a:buNone/>
            </a:pPr>
            <a:r>
              <a:rPr lang="nl"/>
              <a:t>en de  vogel speelt met hem…</a:t>
            </a:r>
            <a:endParaRPr/>
          </a:p>
          <a:p>
            <a:pPr indent="0" lvl="0" marL="0" rtl="0" algn="l">
              <a:spcBef>
                <a:spcPts val="1200"/>
              </a:spcBef>
              <a:spcAft>
                <a:spcPts val="0"/>
              </a:spcAft>
              <a:buNone/>
            </a:pPr>
            <a:r>
              <a:rPr lang="nl"/>
              <a:t>Vier plus vier acht</a:t>
            </a:r>
            <a:endParaRPr/>
          </a:p>
          <a:p>
            <a:pPr indent="0" lvl="0" marL="0" rtl="0" algn="l">
              <a:spcBef>
                <a:spcPts val="1200"/>
              </a:spcBef>
              <a:spcAft>
                <a:spcPts val="0"/>
              </a:spcAft>
              <a:buNone/>
            </a:pPr>
            <a:r>
              <a:rPr lang="nl"/>
              <a:t>acht plus acht is zestien</a:t>
            </a:r>
            <a:endParaRPr/>
          </a:p>
          <a:p>
            <a:pPr indent="0" lvl="0" marL="0" rtl="0" algn="l">
              <a:spcBef>
                <a:spcPts val="1200"/>
              </a:spcBef>
              <a:spcAft>
                <a:spcPts val="0"/>
              </a:spcAft>
              <a:buNone/>
            </a:pPr>
            <a:r>
              <a:rPr lang="nl"/>
              <a:t>en zestien plus zestien wat is dat?</a:t>
            </a:r>
            <a:endParaRPr/>
          </a:p>
          <a:p>
            <a:pPr indent="0" lvl="0" marL="0" rtl="0" algn="l">
              <a:spcBef>
                <a:spcPts val="1200"/>
              </a:spcBef>
              <a:spcAft>
                <a:spcPts val="0"/>
              </a:spcAft>
              <a:buNone/>
            </a:pPr>
            <a:r>
              <a:rPr lang="nl"/>
              <a:t>Zestien plus zestien is niets</a:t>
            </a:r>
            <a:endParaRPr/>
          </a:p>
          <a:p>
            <a:pPr indent="0" lvl="0" marL="0" rtl="0" algn="l">
              <a:spcBef>
                <a:spcPts val="1200"/>
              </a:spcBef>
              <a:spcAft>
                <a:spcPts val="0"/>
              </a:spcAft>
              <a:buNone/>
            </a:pPr>
            <a:r>
              <a:rPr lang="nl"/>
              <a:t>en tweeëndertig zeker niet</a:t>
            </a:r>
            <a:endParaRPr/>
          </a:p>
          <a:p>
            <a:pPr indent="0" lvl="0" marL="0" rtl="0" algn="l">
              <a:spcBef>
                <a:spcPts val="1200"/>
              </a:spcBef>
              <a:spcAft>
                <a:spcPts val="0"/>
              </a:spcAft>
              <a:buNone/>
            </a:pPr>
            <a:r>
              <a:rPr lang="nl"/>
              <a:t>op geen enkel gebied</a:t>
            </a:r>
            <a:endParaRPr/>
          </a:p>
          <a:p>
            <a:pPr indent="0" lvl="0" marL="0" rtl="0" algn="l">
              <a:spcBef>
                <a:spcPts val="1200"/>
              </a:spcBef>
              <a:spcAft>
                <a:spcPts val="1200"/>
              </a:spcAft>
              <a:buNone/>
            </a:pPr>
            <a:r>
              <a:rPr lang="nl"/>
              <a:t>en ze gaan er vandoor</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7"/>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86" name="Google Shape;86;p17"/>
          <p:cNvSpPr txBox="1"/>
          <p:nvPr>
            <p:ph idx="1" type="body"/>
          </p:nvPr>
        </p:nvSpPr>
        <p:spPr>
          <a:xfrm>
            <a:off x="387975" y="114450"/>
            <a:ext cx="8520600" cy="49146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SzPts val="770"/>
              <a:buNone/>
            </a:pPr>
            <a:r>
              <a:rPr lang="nl" sz="1360"/>
              <a:t>En het kind heeft de vogel verstopt</a:t>
            </a:r>
            <a:endParaRPr sz="1360"/>
          </a:p>
          <a:p>
            <a:pPr indent="0" lvl="0" marL="0" rtl="0" algn="l">
              <a:lnSpc>
                <a:spcPct val="95000"/>
              </a:lnSpc>
              <a:spcBef>
                <a:spcPts val="1200"/>
              </a:spcBef>
              <a:spcAft>
                <a:spcPts val="0"/>
              </a:spcAft>
              <a:buSzPts val="770"/>
              <a:buNone/>
            </a:pPr>
            <a:r>
              <a:rPr lang="nl" sz="1360"/>
              <a:t>in zijn lessenaar</a:t>
            </a:r>
            <a:endParaRPr sz="1360"/>
          </a:p>
          <a:p>
            <a:pPr indent="0" lvl="0" marL="0" rtl="0" algn="l">
              <a:lnSpc>
                <a:spcPct val="95000"/>
              </a:lnSpc>
              <a:spcBef>
                <a:spcPts val="1200"/>
              </a:spcBef>
              <a:spcAft>
                <a:spcPts val="0"/>
              </a:spcAft>
              <a:buSzPts val="770"/>
              <a:buNone/>
            </a:pPr>
            <a:r>
              <a:rPr lang="nl" sz="1360"/>
              <a:t>en alle kinderen </a:t>
            </a:r>
            <a:endParaRPr sz="1360"/>
          </a:p>
          <a:p>
            <a:pPr indent="0" lvl="0" marL="0" rtl="0" algn="l">
              <a:lnSpc>
                <a:spcPct val="95000"/>
              </a:lnSpc>
              <a:spcBef>
                <a:spcPts val="1200"/>
              </a:spcBef>
              <a:spcAft>
                <a:spcPts val="0"/>
              </a:spcAft>
              <a:buSzPts val="770"/>
              <a:buNone/>
            </a:pPr>
            <a:r>
              <a:rPr lang="nl" sz="1360"/>
              <a:t>horen zijn lied</a:t>
            </a:r>
            <a:endParaRPr sz="1360"/>
          </a:p>
          <a:p>
            <a:pPr indent="0" lvl="0" marL="0" rtl="0" algn="l">
              <a:lnSpc>
                <a:spcPct val="95000"/>
              </a:lnSpc>
              <a:spcBef>
                <a:spcPts val="1200"/>
              </a:spcBef>
              <a:spcAft>
                <a:spcPts val="0"/>
              </a:spcAft>
              <a:buSzPts val="770"/>
              <a:buNone/>
            </a:pPr>
            <a:r>
              <a:rPr lang="nl" sz="1360"/>
              <a:t>en alle kinderen </a:t>
            </a:r>
            <a:endParaRPr sz="1360"/>
          </a:p>
          <a:p>
            <a:pPr indent="0" lvl="0" marL="0" rtl="0" algn="l">
              <a:lnSpc>
                <a:spcPct val="95000"/>
              </a:lnSpc>
              <a:spcBef>
                <a:spcPts val="1200"/>
              </a:spcBef>
              <a:spcAft>
                <a:spcPts val="0"/>
              </a:spcAft>
              <a:buSzPts val="770"/>
              <a:buNone/>
            </a:pPr>
            <a:r>
              <a:rPr lang="nl" sz="1360"/>
              <a:t>horen de muziek</a:t>
            </a:r>
            <a:endParaRPr sz="1360"/>
          </a:p>
          <a:p>
            <a:pPr indent="0" lvl="0" marL="0" rtl="0" algn="l">
              <a:lnSpc>
                <a:spcPct val="95000"/>
              </a:lnSpc>
              <a:spcBef>
                <a:spcPts val="1200"/>
              </a:spcBef>
              <a:spcAft>
                <a:spcPts val="0"/>
              </a:spcAft>
              <a:buSzPts val="770"/>
              <a:buNone/>
            </a:pPr>
            <a:r>
              <a:rPr lang="nl" sz="1360"/>
              <a:t>en acht plus acht gaat er ook al vandoor</a:t>
            </a:r>
            <a:endParaRPr sz="1360"/>
          </a:p>
          <a:p>
            <a:pPr indent="0" lvl="0" marL="0" rtl="0" algn="l">
              <a:lnSpc>
                <a:spcPct val="95000"/>
              </a:lnSpc>
              <a:spcBef>
                <a:spcPts val="1200"/>
              </a:spcBef>
              <a:spcAft>
                <a:spcPts val="0"/>
              </a:spcAft>
              <a:buSzPts val="770"/>
              <a:buNone/>
            </a:pPr>
            <a:r>
              <a:rPr lang="nl" sz="1360"/>
              <a:t>en vier plus vier en twee plus twee</a:t>
            </a:r>
            <a:endParaRPr sz="1360"/>
          </a:p>
          <a:p>
            <a:pPr indent="0" lvl="0" marL="0" rtl="0" algn="l">
              <a:lnSpc>
                <a:spcPct val="95000"/>
              </a:lnSpc>
              <a:spcBef>
                <a:spcPts val="1200"/>
              </a:spcBef>
              <a:spcAft>
                <a:spcPts val="0"/>
              </a:spcAft>
              <a:buSzPts val="770"/>
              <a:buNone/>
            </a:pPr>
            <a:r>
              <a:rPr lang="nl" sz="1360"/>
              <a:t>donderen ook al op</a:t>
            </a:r>
            <a:endParaRPr sz="1360"/>
          </a:p>
          <a:p>
            <a:pPr indent="0" lvl="0" marL="0" rtl="0" algn="l">
              <a:lnSpc>
                <a:spcPct val="95000"/>
              </a:lnSpc>
              <a:spcBef>
                <a:spcPts val="1200"/>
              </a:spcBef>
              <a:spcAft>
                <a:spcPts val="0"/>
              </a:spcAft>
              <a:buSzPts val="770"/>
              <a:buNone/>
            </a:pPr>
            <a:r>
              <a:rPr lang="nl" sz="1360"/>
              <a:t>en één plus één is niet één of twee</a:t>
            </a:r>
            <a:endParaRPr sz="1360"/>
          </a:p>
          <a:p>
            <a:pPr indent="0" lvl="0" marL="0" rtl="0" algn="l">
              <a:lnSpc>
                <a:spcPct val="95000"/>
              </a:lnSpc>
              <a:spcBef>
                <a:spcPts val="1200"/>
              </a:spcBef>
              <a:spcAft>
                <a:spcPts val="0"/>
              </a:spcAft>
              <a:buSzPts val="770"/>
              <a:buNone/>
            </a:pPr>
            <a:r>
              <a:rPr lang="nl" sz="1360"/>
              <a:t>één voor één rotten ze op.</a:t>
            </a:r>
            <a:endParaRPr sz="1360"/>
          </a:p>
          <a:p>
            <a:pPr indent="0" lvl="0" marL="0" rtl="0" algn="l">
              <a:lnSpc>
                <a:spcPct val="95000"/>
              </a:lnSpc>
              <a:spcBef>
                <a:spcPts val="1200"/>
              </a:spcBef>
              <a:spcAft>
                <a:spcPts val="0"/>
              </a:spcAft>
              <a:buSzPts val="770"/>
              <a:buNone/>
            </a:pPr>
            <a:r>
              <a:rPr lang="nl" sz="1360"/>
              <a:t>En de liervogel speelt</a:t>
            </a:r>
            <a:endParaRPr sz="1360"/>
          </a:p>
          <a:p>
            <a:pPr indent="0" lvl="0" marL="0" rtl="0" algn="l">
              <a:lnSpc>
                <a:spcPct val="95000"/>
              </a:lnSpc>
              <a:spcBef>
                <a:spcPts val="1200"/>
              </a:spcBef>
              <a:spcAft>
                <a:spcPts val="0"/>
              </a:spcAft>
              <a:buSzPts val="770"/>
              <a:buNone/>
            </a:pPr>
            <a:r>
              <a:rPr lang="nl" sz="1360"/>
              <a:t>en het kind zingt</a:t>
            </a:r>
            <a:endParaRPr sz="1360"/>
          </a:p>
          <a:p>
            <a:pPr indent="0" lvl="0" marL="0" rtl="0" algn="l">
              <a:lnSpc>
                <a:spcPct val="95000"/>
              </a:lnSpc>
              <a:spcBef>
                <a:spcPts val="1200"/>
              </a:spcBef>
              <a:spcAft>
                <a:spcPts val="1200"/>
              </a:spcAft>
              <a:buSzPts val="770"/>
              <a:buNone/>
            </a:pPr>
            <a:r>
              <a:rPr lang="nl" sz="1360"/>
              <a:t>en de leraar roept:</a:t>
            </a:r>
            <a:endParaRPr sz="136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8"/>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92" name="Google Shape;92;p18"/>
          <p:cNvSpPr txBox="1"/>
          <p:nvPr>
            <p:ph idx="1" type="body"/>
          </p:nvPr>
        </p:nvSpPr>
        <p:spPr>
          <a:xfrm>
            <a:off x="311700" y="108975"/>
            <a:ext cx="8520600" cy="4827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nl"/>
              <a:t>Hou nou eens op met de clown uit te hangen!</a:t>
            </a:r>
            <a:endParaRPr/>
          </a:p>
          <a:p>
            <a:pPr indent="0" lvl="0" marL="0" rtl="0" algn="l">
              <a:spcBef>
                <a:spcPts val="1200"/>
              </a:spcBef>
              <a:spcAft>
                <a:spcPts val="0"/>
              </a:spcAft>
              <a:buNone/>
            </a:pPr>
            <a:r>
              <a:rPr lang="nl"/>
              <a:t>Maar alle andere kinderen</a:t>
            </a:r>
            <a:endParaRPr/>
          </a:p>
          <a:p>
            <a:pPr indent="0" lvl="0" marL="0" rtl="0" algn="l">
              <a:spcBef>
                <a:spcPts val="1200"/>
              </a:spcBef>
              <a:spcAft>
                <a:spcPts val="0"/>
              </a:spcAft>
              <a:buNone/>
            </a:pPr>
            <a:r>
              <a:rPr lang="nl"/>
              <a:t>luisteren naar de muziek</a:t>
            </a:r>
            <a:endParaRPr/>
          </a:p>
          <a:p>
            <a:pPr indent="0" lvl="0" marL="0" rtl="0" algn="l">
              <a:spcBef>
                <a:spcPts val="1200"/>
              </a:spcBef>
              <a:spcAft>
                <a:spcPts val="0"/>
              </a:spcAft>
              <a:buNone/>
            </a:pPr>
            <a:r>
              <a:rPr lang="nl"/>
              <a:t>en de muren van de klas</a:t>
            </a:r>
            <a:endParaRPr/>
          </a:p>
          <a:p>
            <a:pPr indent="0" lvl="0" marL="0" rtl="0" algn="l">
              <a:spcBef>
                <a:spcPts val="1200"/>
              </a:spcBef>
              <a:spcAft>
                <a:spcPts val="0"/>
              </a:spcAft>
              <a:buNone/>
            </a:pPr>
            <a:r>
              <a:rPr lang="nl"/>
              <a:t>zakken stilletjes in.</a:t>
            </a:r>
            <a:endParaRPr/>
          </a:p>
          <a:p>
            <a:pPr indent="0" lvl="0" marL="0" rtl="0" algn="l">
              <a:spcBef>
                <a:spcPts val="1200"/>
              </a:spcBef>
              <a:spcAft>
                <a:spcPts val="0"/>
              </a:spcAft>
              <a:buNone/>
            </a:pPr>
            <a:r>
              <a:rPr lang="nl"/>
              <a:t>En de ramen worden weer zand</a:t>
            </a:r>
            <a:endParaRPr/>
          </a:p>
          <a:p>
            <a:pPr indent="0" lvl="0" marL="0" rtl="0" algn="l">
              <a:spcBef>
                <a:spcPts val="1200"/>
              </a:spcBef>
              <a:spcAft>
                <a:spcPts val="0"/>
              </a:spcAft>
              <a:buNone/>
            </a:pPr>
            <a:r>
              <a:rPr lang="nl"/>
              <a:t>en inkt wordt weer water</a:t>
            </a:r>
            <a:endParaRPr/>
          </a:p>
          <a:p>
            <a:pPr indent="0" lvl="0" marL="0" rtl="0" algn="l">
              <a:spcBef>
                <a:spcPts val="1200"/>
              </a:spcBef>
              <a:spcAft>
                <a:spcPts val="0"/>
              </a:spcAft>
              <a:buNone/>
            </a:pPr>
            <a:r>
              <a:rPr lang="nl"/>
              <a:t>en de banken worden weer bomen</a:t>
            </a:r>
            <a:endParaRPr/>
          </a:p>
          <a:p>
            <a:pPr indent="0" lvl="0" marL="0" rtl="0" algn="l">
              <a:spcBef>
                <a:spcPts val="1200"/>
              </a:spcBef>
              <a:spcAft>
                <a:spcPts val="0"/>
              </a:spcAft>
              <a:buNone/>
            </a:pPr>
            <a:r>
              <a:rPr lang="nl"/>
              <a:t>en het krijt wordt weer rots</a:t>
            </a:r>
            <a:endParaRPr/>
          </a:p>
          <a:p>
            <a:pPr indent="0" lvl="0" marL="0" rtl="0" algn="l">
              <a:spcBef>
                <a:spcPts val="1200"/>
              </a:spcBef>
              <a:spcAft>
                <a:spcPts val="1200"/>
              </a:spcAft>
              <a:buNone/>
            </a:pPr>
            <a:r>
              <a:rPr lang="nl"/>
              <a:t>en de pen wordt weer vogel. 			</a:t>
            </a:r>
            <a:endParaRPr/>
          </a:p>
        </p:txBody>
      </p:sp>
      <p:pic>
        <p:nvPicPr>
          <p:cNvPr descr="short animated movie by filippo giacomelli, fabio tonetto and juan correa. diploma film CSC 2006. inspired by page d'ecriture by jaques prevert." id="93" name="Google Shape;93;p18" title="page d'ecriture">
            <a:hlinkClick r:id="rId3"/>
          </p:cNvPr>
          <p:cNvPicPr preferRelativeResize="0"/>
          <p:nvPr/>
        </p:nvPicPr>
        <p:blipFill>
          <a:blip r:embed="rId4">
            <a:alphaModFix/>
          </a:blip>
          <a:stretch>
            <a:fillRect/>
          </a:stretch>
        </p:blipFill>
        <p:spPr>
          <a:xfrm>
            <a:off x="4572000" y="1196938"/>
            <a:ext cx="3621526" cy="26516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3"/>
                                        </p:tgtEl>
                                        <p:attrNameLst>
                                          <p:attrName>style.visibility</p:attrName>
                                        </p:attrNameLst>
                                      </p:cBhvr>
                                      <p:to>
                                        <p:strVal val="visible"/>
                                      </p:to>
                                    </p:set>
                                    <p:animEffect filter="fade" transition="in">
                                      <p:cBhvr>
                                        <p:cTn dur="1000"/>
                                        <p:tgtEl>
                                          <p:spTgt spid="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9"/>
          <p:cNvSpPr txBox="1"/>
          <p:nvPr>
            <p:ph type="title"/>
          </p:nvPr>
        </p:nvSpPr>
        <p:spPr>
          <a:xfrm>
            <a:off x="268100" y="526375"/>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nl"/>
              <a:t>Veel geluk, professor!			Aster Berkhof </a:t>
            </a:r>
            <a:endParaRPr/>
          </a:p>
        </p:txBody>
      </p:sp>
      <p:sp>
        <p:nvSpPr>
          <p:cNvPr id="99" name="Google Shape;99;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nl"/>
              <a:t>In 1949 schreef Aster Berkhof dit boek. Het is een lichtvoetige roman waarin Pierre Falke, een jonge docent letterkunde moet invallen voor een oudere collega om een een reeks gastcolleges te gaan geven aan  het de gerenommeerde Thompsoninstituut waar jonge zonen en dochters van rijke families worden voorbereid op hun carrière. </a:t>
            </a:r>
            <a:endParaRPr/>
          </a:p>
          <a:p>
            <a:pPr indent="0" lvl="0" marL="0" rtl="0" algn="l">
              <a:spcBef>
                <a:spcPts val="1200"/>
              </a:spcBef>
              <a:spcAft>
                <a:spcPts val="0"/>
              </a:spcAft>
              <a:buNone/>
            </a:pPr>
            <a:r>
              <a:rPr lang="nl"/>
              <a:t>Wat hij niet weet is dat de studenten een weddenschap hebben aangegaan. Zal het de Amerikaanse Ann Shirling lukken om hem te versieren? </a:t>
            </a:r>
            <a:endParaRPr/>
          </a:p>
          <a:p>
            <a:pPr indent="0" lvl="0" marL="0" rtl="0" algn="l">
              <a:spcBef>
                <a:spcPts val="1200"/>
              </a:spcBef>
              <a:spcAft>
                <a:spcPts val="0"/>
              </a:spcAft>
              <a:buNone/>
            </a:pPr>
            <a:r>
              <a:rPr lang="nl" u="sng">
                <a:solidFill>
                  <a:schemeClr val="hlink"/>
                </a:solidFill>
                <a:hlinkClick r:id="rId3"/>
              </a:rPr>
              <a:t>https://www.dbnl.org/tekst/berk011veel01_01/index.php</a:t>
            </a:r>
            <a:endParaRPr/>
          </a:p>
          <a:p>
            <a:pPr indent="0" lvl="0" marL="0" rtl="0" algn="l">
              <a:spcBef>
                <a:spcPts val="120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0"/>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05" name="Google Shape;105;p20"/>
          <p:cNvSpPr txBox="1"/>
          <p:nvPr>
            <p:ph idx="1" type="body"/>
          </p:nvPr>
        </p:nvSpPr>
        <p:spPr>
          <a:xfrm>
            <a:off x="610250" y="98075"/>
            <a:ext cx="8222100" cy="4893000"/>
          </a:xfrm>
          <a:prstGeom prst="rect">
            <a:avLst/>
          </a:prstGeom>
        </p:spPr>
        <p:txBody>
          <a:bodyPr anchorCtr="0" anchor="t" bIns="91425" lIns="91425" spcFirstLastPara="1" rIns="91425" wrap="square" tIns="91425">
            <a:normAutofit/>
          </a:bodyPr>
          <a:lstStyle/>
          <a:p>
            <a:pPr indent="304800" lvl="0" marL="0" rtl="0" algn="l">
              <a:spcBef>
                <a:spcPts val="0"/>
              </a:spcBef>
              <a:spcAft>
                <a:spcPts val="0"/>
              </a:spcAft>
              <a:buNone/>
            </a:pPr>
            <a:r>
              <a:rPr lang="nl" sz="1200">
                <a:solidFill>
                  <a:srgbClr val="000000"/>
                </a:solidFill>
                <a:highlight>
                  <a:srgbClr val="F3F4F5"/>
                </a:highlight>
                <a:latin typeface="Arial"/>
                <a:ea typeface="Arial"/>
                <a:cs typeface="Arial"/>
                <a:sym typeface="Arial"/>
              </a:rPr>
              <a:t>Pierre keek onwennig naar de grond, en hij zocht naar woorden. En dan zei hij, stil en grommend:</a:t>
            </a:r>
            <a:endParaRPr sz="1200">
              <a:solidFill>
                <a:srgbClr val="000000"/>
              </a:solidFill>
              <a:highlight>
                <a:srgbClr val="F3F4F5"/>
              </a:highlight>
              <a:latin typeface="Arial"/>
              <a:ea typeface="Arial"/>
              <a:cs typeface="Arial"/>
              <a:sym typeface="Arial"/>
            </a:endParaRPr>
          </a:p>
          <a:p>
            <a:pPr indent="304800" lvl="0" marL="0" rtl="0" algn="l">
              <a:spcBef>
                <a:spcPts val="0"/>
              </a:spcBef>
              <a:spcAft>
                <a:spcPts val="0"/>
              </a:spcAft>
              <a:buNone/>
            </a:pPr>
            <a:r>
              <a:rPr lang="nl" sz="1200">
                <a:solidFill>
                  <a:srgbClr val="000000"/>
                </a:solidFill>
                <a:highlight>
                  <a:srgbClr val="F3F4F5"/>
                </a:highlight>
                <a:latin typeface="Arial"/>
                <a:ea typeface="Arial"/>
                <a:cs typeface="Arial"/>
                <a:sym typeface="Arial"/>
              </a:rPr>
              <a:t>‘Het spijt me, dat ik zo brutaal ben geweest. Ik had er niet de minste reden toe. Verontschuldig me.’</a:t>
            </a:r>
            <a:endParaRPr sz="1200">
              <a:solidFill>
                <a:srgbClr val="000000"/>
              </a:solidFill>
              <a:highlight>
                <a:srgbClr val="F3F4F5"/>
              </a:highlight>
              <a:latin typeface="Arial"/>
              <a:ea typeface="Arial"/>
              <a:cs typeface="Arial"/>
              <a:sym typeface="Arial"/>
            </a:endParaRPr>
          </a:p>
          <a:p>
            <a:pPr indent="304800" lvl="0" marL="0" rtl="0" algn="l">
              <a:spcBef>
                <a:spcPts val="0"/>
              </a:spcBef>
              <a:spcAft>
                <a:spcPts val="0"/>
              </a:spcAft>
              <a:buNone/>
            </a:pPr>
            <a:r>
              <a:rPr lang="nl" sz="1200">
                <a:solidFill>
                  <a:srgbClr val="000000"/>
                </a:solidFill>
                <a:highlight>
                  <a:srgbClr val="F3F4F5"/>
                </a:highlight>
                <a:latin typeface="Arial"/>
                <a:ea typeface="Arial"/>
                <a:cs typeface="Arial"/>
                <a:sym typeface="Arial"/>
              </a:rPr>
              <a:t>Hij keek schuchter naar het meisje en zag dat ze hem glimlachend zat aan te kijken.</a:t>
            </a:r>
            <a:endParaRPr sz="1200">
              <a:solidFill>
                <a:srgbClr val="000000"/>
              </a:solidFill>
              <a:highlight>
                <a:srgbClr val="F3F4F5"/>
              </a:highlight>
              <a:latin typeface="Arial"/>
              <a:ea typeface="Arial"/>
              <a:cs typeface="Arial"/>
              <a:sym typeface="Arial"/>
            </a:endParaRPr>
          </a:p>
          <a:p>
            <a:pPr indent="304800" lvl="0" marL="0" rtl="0" algn="l">
              <a:spcBef>
                <a:spcPts val="0"/>
              </a:spcBef>
              <a:spcAft>
                <a:spcPts val="0"/>
              </a:spcAft>
              <a:buNone/>
            </a:pPr>
            <a:r>
              <a:rPr lang="nl" sz="1200">
                <a:solidFill>
                  <a:srgbClr val="000000"/>
                </a:solidFill>
                <a:highlight>
                  <a:srgbClr val="F3F4F5"/>
                </a:highlight>
                <a:latin typeface="Arial"/>
                <a:ea typeface="Arial"/>
                <a:cs typeface="Arial"/>
                <a:sym typeface="Arial"/>
              </a:rPr>
              <a:t>‘Ik wist dat je je zou verontschuldigen’, zei ze. ‘Ik heb je niets kwalijk genomen. Je was alleen maar gekrenkt in je eigenliefde. Zou jij mij in jouw toestand aangetroffen hebben, ik zou ook niet dadelijk beleefd dank je gezegd hebben.’</a:t>
            </a:r>
            <a:endParaRPr sz="1200">
              <a:solidFill>
                <a:srgbClr val="000000"/>
              </a:solidFill>
              <a:highlight>
                <a:srgbClr val="F3F4F5"/>
              </a:highlight>
              <a:latin typeface="Arial"/>
              <a:ea typeface="Arial"/>
              <a:cs typeface="Arial"/>
              <a:sym typeface="Arial"/>
            </a:endParaRPr>
          </a:p>
          <a:p>
            <a:pPr indent="304800" lvl="0" marL="0" rtl="0" algn="l">
              <a:spcBef>
                <a:spcPts val="0"/>
              </a:spcBef>
              <a:spcAft>
                <a:spcPts val="0"/>
              </a:spcAft>
              <a:buNone/>
            </a:pPr>
            <a:r>
              <a:rPr lang="nl" sz="1200">
                <a:solidFill>
                  <a:srgbClr val="000000"/>
                </a:solidFill>
                <a:highlight>
                  <a:srgbClr val="F3F4F5"/>
                </a:highlight>
                <a:latin typeface="Arial"/>
                <a:ea typeface="Arial"/>
                <a:cs typeface="Arial"/>
                <a:sym typeface="Arial"/>
              </a:rPr>
              <a:t>Ze bleef hem lachend aankijken, en Pierre zag dat ze heldergrijze ogen had. Ze zei:</a:t>
            </a:r>
            <a:endParaRPr sz="1200">
              <a:solidFill>
                <a:srgbClr val="000000"/>
              </a:solidFill>
              <a:highlight>
                <a:srgbClr val="F3F4F5"/>
              </a:highlight>
              <a:latin typeface="Arial"/>
              <a:ea typeface="Arial"/>
              <a:cs typeface="Arial"/>
              <a:sym typeface="Arial"/>
            </a:endParaRPr>
          </a:p>
          <a:p>
            <a:pPr indent="304800" lvl="0" marL="0" rtl="0" algn="l">
              <a:spcBef>
                <a:spcPts val="0"/>
              </a:spcBef>
              <a:spcAft>
                <a:spcPts val="0"/>
              </a:spcAft>
              <a:buNone/>
            </a:pPr>
            <a:r>
              <a:rPr lang="nl" sz="1200">
                <a:solidFill>
                  <a:srgbClr val="000000"/>
                </a:solidFill>
                <a:highlight>
                  <a:srgbClr val="F3F4F5"/>
                </a:highlight>
                <a:latin typeface="Arial"/>
                <a:ea typeface="Arial"/>
                <a:cs typeface="Arial"/>
                <a:sym typeface="Arial"/>
              </a:rPr>
              <a:t>‘We zitten morgen in het Instituut op dezelfde banken. Ik ben ook ingeschreven.’</a:t>
            </a:r>
            <a:endParaRPr sz="1200">
              <a:solidFill>
                <a:srgbClr val="000000"/>
              </a:solidFill>
              <a:highlight>
                <a:srgbClr val="F3F4F5"/>
              </a:highlight>
              <a:latin typeface="Arial"/>
              <a:ea typeface="Arial"/>
              <a:cs typeface="Arial"/>
              <a:sym typeface="Arial"/>
            </a:endParaRPr>
          </a:p>
          <a:p>
            <a:pPr indent="304800" lvl="0" marL="0" rtl="0" algn="l">
              <a:spcBef>
                <a:spcPts val="0"/>
              </a:spcBef>
              <a:spcAft>
                <a:spcPts val="0"/>
              </a:spcAft>
              <a:buNone/>
            </a:pPr>
            <a:r>
              <a:rPr lang="nl" sz="1200">
                <a:solidFill>
                  <a:srgbClr val="000000"/>
                </a:solidFill>
                <a:highlight>
                  <a:srgbClr val="F3F4F5"/>
                </a:highlight>
                <a:latin typeface="Arial"/>
                <a:ea typeface="Arial"/>
                <a:cs typeface="Arial"/>
                <a:sym typeface="Arial"/>
              </a:rPr>
              <a:t>Pierre wilde lachen, en zeggen: o maar, ik kom niet als student, weet je! ik kom als professor. Maar hij zei het niet. Er was iets in hem dat hem weerhield. Hij wist niet wat. Misschien de vrees dat het meisje stijf en formeel zou worden als ze hoorde dat hij professor was? Misschien het bewustzijn, dat deze cursus voor hem feitelijk niets was dan een mooie vakantie, en dat hij als student zorgelozer zou kunnen genieten van die vakantie dan als professor? Ik ga haar maar laten geloven dat ik een student ben, dacht hij. Het kan een plezierige verrassing worden als we morgen mis-</a:t>
            </a:r>
            <a:endParaRPr sz="1200">
              <a:solidFill>
                <a:srgbClr val="000000"/>
              </a:solidFill>
              <a:highlight>
                <a:srgbClr val="F3F4F5"/>
              </a:highlight>
              <a:latin typeface="Arial"/>
              <a:ea typeface="Arial"/>
              <a:cs typeface="Arial"/>
              <a:sym typeface="Arial"/>
            </a:endParaRPr>
          </a:p>
          <a:p>
            <a:pPr indent="0" lvl="0" marL="0" rtl="0" algn="l">
              <a:spcBef>
                <a:spcPts val="0"/>
              </a:spcBef>
              <a:spcAft>
                <a:spcPts val="0"/>
              </a:spcAft>
              <a:buNone/>
            </a:pPr>
            <a:r>
              <a:rPr lang="nl" sz="1200">
                <a:solidFill>
                  <a:srgbClr val="000000"/>
                </a:solidFill>
                <a:highlight>
                  <a:srgbClr val="F3F4F5"/>
                </a:highlight>
                <a:latin typeface="Arial"/>
                <a:ea typeface="Arial"/>
                <a:cs typeface="Arial"/>
                <a:sym typeface="Arial"/>
              </a:rPr>
              <a:t>schien samen naar de les gaan en ze ontdekt dan wie ik ben.</a:t>
            </a:r>
            <a:endParaRPr sz="1200">
              <a:solidFill>
                <a:srgbClr val="000000"/>
              </a:solidFill>
              <a:highlight>
                <a:srgbClr val="F3F4F5"/>
              </a:highlight>
              <a:latin typeface="Arial"/>
              <a:ea typeface="Arial"/>
              <a:cs typeface="Arial"/>
              <a:sym typeface="Arial"/>
            </a:endParaRPr>
          </a:p>
          <a:p>
            <a:pPr indent="304800" lvl="0" marL="0" rtl="0" algn="l">
              <a:spcBef>
                <a:spcPts val="0"/>
              </a:spcBef>
              <a:spcAft>
                <a:spcPts val="0"/>
              </a:spcAft>
              <a:buNone/>
            </a:pPr>
            <a:r>
              <a:rPr lang="nl" sz="1200">
                <a:solidFill>
                  <a:srgbClr val="000000"/>
                </a:solidFill>
                <a:highlight>
                  <a:srgbClr val="F3F4F5"/>
                </a:highlight>
                <a:latin typeface="Arial"/>
                <a:ea typeface="Arial"/>
                <a:cs typeface="Arial"/>
                <a:sym typeface="Arial"/>
              </a:rPr>
              <a:t>‘Mijn naam is Ann Shirling’, zei het meisje. ‘Ik woon in Londen.’</a:t>
            </a:r>
            <a:endParaRPr sz="1200">
              <a:solidFill>
                <a:srgbClr val="000000"/>
              </a:solidFill>
              <a:highlight>
                <a:srgbClr val="F3F4F5"/>
              </a:highlight>
              <a:latin typeface="Arial"/>
              <a:ea typeface="Arial"/>
              <a:cs typeface="Arial"/>
              <a:sym typeface="Arial"/>
            </a:endParaRPr>
          </a:p>
          <a:p>
            <a:pPr indent="304800" lvl="0" marL="0" rtl="0" algn="l">
              <a:spcBef>
                <a:spcPts val="0"/>
              </a:spcBef>
              <a:spcAft>
                <a:spcPts val="0"/>
              </a:spcAft>
              <a:buNone/>
            </a:pPr>
            <a:r>
              <a:rPr lang="nl" sz="1200">
                <a:solidFill>
                  <a:srgbClr val="000000"/>
                </a:solidFill>
                <a:highlight>
                  <a:srgbClr val="F3F4F5"/>
                </a:highlight>
                <a:latin typeface="Arial"/>
                <a:ea typeface="Arial"/>
                <a:cs typeface="Arial"/>
                <a:sym typeface="Arial"/>
              </a:rPr>
              <a:t>Pierre hield van haar eenvoudige, opgewekte manier van spreken. Ann trok haar dikke, wollen handschoen uit en stak hem haar hand toe. Pierre nam zijn hoed af, drukte de hand, en zei:</a:t>
            </a:r>
            <a:endParaRPr sz="1200">
              <a:solidFill>
                <a:srgbClr val="000000"/>
              </a:solidFill>
              <a:highlight>
                <a:srgbClr val="F3F4F5"/>
              </a:highlight>
              <a:latin typeface="Arial"/>
              <a:ea typeface="Arial"/>
              <a:cs typeface="Arial"/>
              <a:sym typeface="Arial"/>
            </a:endParaRPr>
          </a:p>
          <a:p>
            <a:pPr indent="304800" lvl="0" marL="0" rtl="0" algn="l">
              <a:spcBef>
                <a:spcPts val="0"/>
              </a:spcBef>
              <a:spcAft>
                <a:spcPts val="0"/>
              </a:spcAft>
              <a:buNone/>
            </a:pPr>
            <a:r>
              <a:rPr lang="nl" sz="1200">
                <a:solidFill>
                  <a:srgbClr val="000000"/>
                </a:solidFill>
                <a:highlight>
                  <a:srgbClr val="F3F4F5"/>
                </a:highlight>
                <a:latin typeface="Arial"/>
                <a:ea typeface="Arial"/>
                <a:cs typeface="Arial"/>
                <a:sym typeface="Arial"/>
              </a:rPr>
              <a:t>‘Falke. Pierre Falke.’</a:t>
            </a:r>
            <a:endParaRPr sz="1200">
              <a:solidFill>
                <a:srgbClr val="000000"/>
              </a:solidFill>
              <a:highlight>
                <a:srgbClr val="F3F4F5"/>
              </a:highlight>
              <a:latin typeface="Arial"/>
              <a:ea typeface="Arial"/>
              <a:cs typeface="Arial"/>
              <a:sym typeface="Arial"/>
            </a:endParaRPr>
          </a:p>
          <a:p>
            <a:pPr indent="304800" lvl="0" marL="0" rtl="0" algn="l">
              <a:spcBef>
                <a:spcPts val="0"/>
              </a:spcBef>
              <a:spcAft>
                <a:spcPts val="0"/>
              </a:spcAft>
              <a:buNone/>
            </a:pPr>
            <a:r>
              <a:rPr lang="nl" sz="1200">
                <a:solidFill>
                  <a:srgbClr val="000000"/>
                </a:solidFill>
                <a:highlight>
                  <a:srgbClr val="F3F4F5"/>
                </a:highlight>
                <a:latin typeface="Arial"/>
                <a:ea typeface="Arial"/>
                <a:cs typeface="Arial"/>
                <a:sym typeface="Arial"/>
              </a:rPr>
              <a:t>Hij voelde hoe warm haar handje was. Ze glimlachte en stak het terug in de handschoen. Toen kwamen er twee skiërs in volle vaart de weg afsuizen. Ze wiegden licht en sierlijk door de knieën.</a:t>
            </a:r>
            <a:endParaRPr sz="1200">
              <a:solidFill>
                <a:srgbClr val="000000"/>
              </a:solidFill>
              <a:highlight>
                <a:srgbClr val="F3F4F5"/>
              </a:highlight>
              <a:latin typeface="Arial"/>
              <a:ea typeface="Arial"/>
              <a:cs typeface="Arial"/>
              <a:sym typeface="Arial"/>
            </a:endParaRPr>
          </a:p>
          <a:p>
            <a:pPr indent="304800" lvl="0" marL="0" rtl="0" algn="l">
              <a:spcBef>
                <a:spcPts val="0"/>
              </a:spcBef>
              <a:spcAft>
                <a:spcPts val="0"/>
              </a:spcAft>
              <a:buNone/>
            </a:pPr>
            <a:r>
              <a:rPr lang="nl" sz="1200">
                <a:solidFill>
                  <a:srgbClr val="000000"/>
                </a:solidFill>
                <a:highlight>
                  <a:srgbClr val="F3F4F5"/>
                </a:highlight>
                <a:latin typeface="Arial"/>
                <a:ea typeface="Arial"/>
                <a:cs typeface="Arial"/>
                <a:sym typeface="Arial"/>
              </a:rPr>
              <a:t>‘O, dat zijn Jim en Eddie!’ riep Ann.</a:t>
            </a:r>
            <a:endParaRPr sz="1200">
              <a:solidFill>
                <a:srgbClr val="000000"/>
              </a:solidFill>
              <a:highlight>
                <a:srgbClr val="F3F4F5"/>
              </a:highlight>
              <a:latin typeface="Arial"/>
              <a:ea typeface="Arial"/>
              <a:cs typeface="Arial"/>
              <a:sym typeface="Arial"/>
            </a:endParaRPr>
          </a:p>
          <a:p>
            <a:pPr indent="0" lvl="0" marL="0" rtl="0" algn="l">
              <a:spcBef>
                <a:spcPts val="0"/>
              </a:spcBef>
              <a:spcAft>
                <a:spcPts val="12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21"/>
          <p:cNvSpPr txBox="1"/>
          <p:nvPr>
            <p:ph type="title"/>
          </p:nvPr>
        </p:nvSpPr>
        <p:spPr>
          <a:xfrm>
            <a:off x="311700" y="391350"/>
            <a:ext cx="8520600" cy="626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11" name="Google Shape;111;p21"/>
          <p:cNvSpPr txBox="1"/>
          <p:nvPr>
            <p:ph idx="1" type="body"/>
          </p:nvPr>
        </p:nvSpPr>
        <p:spPr>
          <a:xfrm>
            <a:off x="311700" y="250625"/>
            <a:ext cx="8520600" cy="4318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rPr lang="nl"/>
              <a:t>- VTM zond een serie uit met dezelfde titel, die nog steeds online is terug te vinden. De reeks werd gemaakt in 2001. Het scenario geschreven door Paul Koeck. Daarin baseerde hij zich op het boek van Aster Berkhof. Maar het werd in een moderner jasje gestoken. </a:t>
            </a:r>
            <a:endParaRPr/>
          </a:p>
          <a:p>
            <a:pPr indent="0" lvl="0" marL="0" rtl="0" algn="l">
              <a:spcBef>
                <a:spcPts val="1200"/>
              </a:spcBef>
              <a:spcAft>
                <a:spcPts val="0"/>
              </a:spcAft>
              <a:buNone/>
            </a:pPr>
            <a:r>
              <a:t/>
            </a:r>
            <a:endParaRPr/>
          </a:p>
          <a:p>
            <a:pPr indent="0" lvl="0" marL="0" rtl="0" algn="l">
              <a:spcBef>
                <a:spcPts val="1200"/>
              </a:spcBef>
              <a:spcAft>
                <a:spcPts val="0"/>
              </a:spcAft>
              <a:buNone/>
            </a:pPr>
            <a:r>
              <a:rPr lang="nl" u="sng">
                <a:solidFill>
                  <a:schemeClr val="hlink"/>
                </a:solidFill>
                <a:hlinkClick r:id="rId3"/>
              </a:rPr>
              <a:t>https://vtm.be/vtmgo/afspelen/e1d950bce-b53d-4c55-9c76-e95b6e893b9f</a:t>
            </a:r>
            <a:endParaRPr/>
          </a:p>
          <a:p>
            <a:pPr indent="0" lvl="0" marL="0" rtl="0" algn="l">
              <a:spcBef>
                <a:spcPts val="120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Coral">
  <a:themeElements>
    <a:clrScheme name="Coral">
      <a:dk1>
        <a:srgbClr val="F55E61"/>
      </a:dk1>
      <a:lt1>
        <a:srgbClr val="FFFFFF"/>
      </a:lt1>
      <a:dk2>
        <a:srgbClr val="5E696C"/>
      </a:dk2>
      <a:lt2>
        <a:srgbClr val="BFC7CA"/>
      </a:lt2>
      <a:accent1>
        <a:srgbClr val="1E2D31"/>
      </a:accent1>
      <a:accent2>
        <a:srgbClr val="273C42"/>
      </a:accent2>
      <a:accent3>
        <a:srgbClr val="83D061"/>
      </a:accent3>
      <a:accent4>
        <a:srgbClr val="F6CD4C"/>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