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Lst>
  <p:sldSz cy="5143500" cx="9144000"/>
  <p:notesSz cx="6858000" cy="9144000"/>
  <p:embeddedFontLst>
    <p:embeddedFont>
      <p:font typeface="Playfair Display"/>
      <p:regular r:id="rId25"/>
      <p:bold r:id="rId26"/>
      <p:italic r:id="rId27"/>
      <p:boldItalic r:id="rId28"/>
    </p:embeddedFont>
    <p:embeddedFont>
      <p:font typeface="Lato"/>
      <p:regular r:id="rId29"/>
      <p:bold r:id="rId30"/>
      <p:italic r:id="rId31"/>
      <p:boldItalic r:id="rId3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PlayfairDisplay-bold.fntdata"/><Relationship Id="rId25" Type="http://schemas.openxmlformats.org/officeDocument/2006/relationships/font" Target="fonts/PlayfairDisplay-regular.fntdata"/><Relationship Id="rId28" Type="http://schemas.openxmlformats.org/officeDocument/2006/relationships/font" Target="fonts/PlayfairDisplay-boldItalic.fntdata"/><Relationship Id="rId27" Type="http://schemas.openxmlformats.org/officeDocument/2006/relationships/font" Target="fonts/PlayfairDisplay-italic.fntdata"/><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font" Target="fonts/Lato-regular.fntdata"/><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font" Target="fonts/Lato-italic.fntdata"/><Relationship Id="rId30" Type="http://schemas.openxmlformats.org/officeDocument/2006/relationships/font" Target="fonts/Lato-bold.fntdata"/><Relationship Id="rId11" Type="http://schemas.openxmlformats.org/officeDocument/2006/relationships/slide" Target="slides/slide6.xml"/><Relationship Id="rId10" Type="http://schemas.openxmlformats.org/officeDocument/2006/relationships/slide" Target="slides/slide5.xml"/><Relationship Id="rId32" Type="http://schemas.openxmlformats.org/officeDocument/2006/relationships/font" Target="fonts/Lato-boldItalic.fntdata"/><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7" name="Google Shape;57;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g102010af972_0_8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7" name="Google Shape;117;g102010af972_0_8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g102010af972_0_9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4" name="Google Shape;124;g102010af972_0_9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g102010af972_0_10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0" name="Google Shape;130;g102010af972_0_10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g102010af972_0_1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7" name="Google Shape;137;g102010af972_0_1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g102010af972_0_1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3" name="Google Shape;143;g102010af972_0_1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g102010af972_0_1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0" name="Google Shape;150;g102010af972_0_1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g102010af972_0_1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6" name="Google Shape;156;g102010af972_0_1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g102010af972_0_13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3" name="Google Shape;163;g102010af972_0_1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 name="Shape 167"/>
        <p:cNvGrpSpPr/>
        <p:nvPr/>
      </p:nvGrpSpPr>
      <p:grpSpPr>
        <a:xfrm>
          <a:off x="0" y="0"/>
          <a:ext cx="0" cy="0"/>
          <a:chOff x="0" y="0"/>
          <a:chExt cx="0" cy="0"/>
        </a:xfrm>
      </p:grpSpPr>
      <p:sp>
        <p:nvSpPr>
          <p:cNvPr id="168" name="Google Shape;168;g102010af972_0_1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9" name="Google Shape;169;g102010af972_0_1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4" name="Shape 174"/>
        <p:cNvGrpSpPr/>
        <p:nvPr/>
      </p:nvGrpSpPr>
      <p:grpSpPr>
        <a:xfrm>
          <a:off x="0" y="0"/>
          <a:ext cx="0" cy="0"/>
          <a:chOff x="0" y="0"/>
          <a:chExt cx="0" cy="0"/>
        </a:xfrm>
      </p:grpSpPr>
      <p:sp>
        <p:nvSpPr>
          <p:cNvPr id="175" name="Google Shape;175;g102010af972_0_15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6" name="Google Shape;176;g102010af972_0_15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nl"/>
              <a:t>Roos Rebergen begon te zingen en op te treden toen ze 15 jaar oud was. </a:t>
            </a:r>
            <a:endParaRPr/>
          </a:p>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g102010af972_0_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102010af972_0_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102010af972_0_5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102010af972_0_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g102010af972_0_6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6" name="Google Shape;76;g102010af972_0_6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nl"/>
              <a:t>Uit ‘In het Gesticht’ g</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g102010af972_0_16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3" name="Google Shape;83;g102010af972_0_16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g102010af972_0_16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9" name="Google Shape;89;g102010af972_0_16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g102010af972_0_7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6" name="Google Shape;96;g102010af972_0_7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g102010af972_0_8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2" name="Google Shape;102;g102010af972_0_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g102010af972_0_9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9" name="Google Shape;109;g102010af972_0_9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a:off x="2749050" y="748800"/>
            <a:ext cx="3645900" cy="36459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p:nvPr/>
        </p:nvSpPr>
        <p:spPr>
          <a:xfrm>
            <a:off x="2992950" y="992700"/>
            <a:ext cx="3158100" cy="3158100"/>
          </a:xfrm>
          <a:prstGeom prst="rect">
            <a:avLst/>
          </a:prstGeom>
          <a:noFill/>
          <a:ln cap="flat" cmpd="sng" w="28575">
            <a:solidFill>
              <a:schemeClr val="lt1"/>
            </a:solidFill>
            <a:prstDash val="solid"/>
            <a:miter lim="8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txBox="1"/>
          <p:nvPr>
            <p:ph type="ctrTitle"/>
          </p:nvPr>
        </p:nvSpPr>
        <p:spPr>
          <a:xfrm>
            <a:off x="3096250" y="1627200"/>
            <a:ext cx="2951400" cy="15843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lt1"/>
              </a:buClr>
              <a:buSzPts val="3200"/>
              <a:buFont typeface="Lato"/>
              <a:buNone/>
              <a:defRPr>
                <a:solidFill>
                  <a:schemeClr val="lt1"/>
                </a:solidFill>
                <a:latin typeface="Lato"/>
                <a:ea typeface="Lato"/>
                <a:cs typeface="Lato"/>
                <a:sym typeface="Lato"/>
              </a:defRPr>
            </a:lvl1pPr>
            <a:lvl2pPr lvl="1" algn="ctr">
              <a:spcBef>
                <a:spcPts val="0"/>
              </a:spcBef>
              <a:spcAft>
                <a:spcPts val="0"/>
              </a:spcAft>
              <a:buClr>
                <a:schemeClr val="lt1"/>
              </a:buClr>
              <a:buSzPts val="3200"/>
              <a:buFont typeface="Lato"/>
              <a:buNone/>
              <a:defRPr>
                <a:solidFill>
                  <a:schemeClr val="lt1"/>
                </a:solidFill>
                <a:latin typeface="Lato"/>
                <a:ea typeface="Lato"/>
                <a:cs typeface="Lato"/>
                <a:sym typeface="Lato"/>
              </a:defRPr>
            </a:lvl2pPr>
            <a:lvl3pPr lvl="2" algn="ctr">
              <a:spcBef>
                <a:spcPts val="0"/>
              </a:spcBef>
              <a:spcAft>
                <a:spcPts val="0"/>
              </a:spcAft>
              <a:buClr>
                <a:schemeClr val="lt1"/>
              </a:buClr>
              <a:buSzPts val="3200"/>
              <a:buFont typeface="Lato"/>
              <a:buNone/>
              <a:defRPr>
                <a:solidFill>
                  <a:schemeClr val="lt1"/>
                </a:solidFill>
                <a:latin typeface="Lato"/>
                <a:ea typeface="Lato"/>
                <a:cs typeface="Lato"/>
                <a:sym typeface="Lato"/>
              </a:defRPr>
            </a:lvl3pPr>
            <a:lvl4pPr lvl="3" algn="ctr">
              <a:spcBef>
                <a:spcPts val="0"/>
              </a:spcBef>
              <a:spcAft>
                <a:spcPts val="0"/>
              </a:spcAft>
              <a:buClr>
                <a:schemeClr val="lt1"/>
              </a:buClr>
              <a:buSzPts val="3200"/>
              <a:buFont typeface="Lato"/>
              <a:buNone/>
              <a:defRPr>
                <a:solidFill>
                  <a:schemeClr val="lt1"/>
                </a:solidFill>
                <a:latin typeface="Lato"/>
                <a:ea typeface="Lato"/>
                <a:cs typeface="Lato"/>
                <a:sym typeface="Lato"/>
              </a:defRPr>
            </a:lvl4pPr>
            <a:lvl5pPr lvl="4" algn="ctr">
              <a:spcBef>
                <a:spcPts val="0"/>
              </a:spcBef>
              <a:spcAft>
                <a:spcPts val="0"/>
              </a:spcAft>
              <a:buClr>
                <a:schemeClr val="lt1"/>
              </a:buClr>
              <a:buSzPts val="3200"/>
              <a:buFont typeface="Lato"/>
              <a:buNone/>
              <a:defRPr>
                <a:solidFill>
                  <a:schemeClr val="lt1"/>
                </a:solidFill>
                <a:latin typeface="Lato"/>
                <a:ea typeface="Lato"/>
                <a:cs typeface="Lato"/>
                <a:sym typeface="Lato"/>
              </a:defRPr>
            </a:lvl5pPr>
            <a:lvl6pPr lvl="5" algn="ctr">
              <a:spcBef>
                <a:spcPts val="0"/>
              </a:spcBef>
              <a:spcAft>
                <a:spcPts val="0"/>
              </a:spcAft>
              <a:buClr>
                <a:schemeClr val="lt1"/>
              </a:buClr>
              <a:buSzPts val="3200"/>
              <a:buFont typeface="Lato"/>
              <a:buNone/>
              <a:defRPr>
                <a:solidFill>
                  <a:schemeClr val="lt1"/>
                </a:solidFill>
                <a:latin typeface="Lato"/>
                <a:ea typeface="Lato"/>
                <a:cs typeface="Lato"/>
                <a:sym typeface="Lato"/>
              </a:defRPr>
            </a:lvl6pPr>
            <a:lvl7pPr lvl="6" algn="ctr">
              <a:spcBef>
                <a:spcPts val="0"/>
              </a:spcBef>
              <a:spcAft>
                <a:spcPts val="0"/>
              </a:spcAft>
              <a:buClr>
                <a:schemeClr val="lt1"/>
              </a:buClr>
              <a:buSzPts val="3200"/>
              <a:buFont typeface="Lato"/>
              <a:buNone/>
              <a:defRPr>
                <a:solidFill>
                  <a:schemeClr val="lt1"/>
                </a:solidFill>
                <a:latin typeface="Lato"/>
                <a:ea typeface="Lato"/>
                <a:cs typeface="Lato"/>
                <a:sym typeface="Lato"/>
              </a:defRPr>
            </a:lvl7pPr>
            <a:lvl8pPr lvl="7" algn="ctr">
              <a:spcBef>
                <a:spcPts val="0"/>
              </a:spcBef>
              <a:spcAft>
                <a:spcPts val="0"/>
              </a:spcAft>
              <a:buClr>
                <a:schemeClr val="lt1"/>
              </a:buClr>
              <a:buSzPts val="3200"/>
              <a:buFont typeface="Lato"/>
              <a:buNone/>
              <a:defRPr>
                <a:solidFill>
                  <a:schemeClr val="lt1"/>
                </a:solidFill>
                <a:latin typeface="Lato"/>
                <a:ea typeface="Lato"/>
                <a:cs typeface="Lato"/>
                <a:sym typeface="Lato"/>
              </a:defRPr>
            </a:lvl8pPr>
            <a:lvl9pPr lvl="8" algn="ctr">
              <a:spcBef>
                <a:spcPts val="0"/>
              </a:spcBef>
              <a:spcAft>
                <a:spcPts val="0"/>
              </a:spcAft>
              <a:buClr>
                <a:schemeClr val="lt1"/>
              </a:buClr>
              <a:buSzPts val="3200"/>
              <a:buFont typeface="Lato"/>
              <a:buNone/>
              <a:defRPr>
                <a:solidFill>
                  <a:schemeClr val="lt1"/>
                </a:solidFill>
                <a:latin typeface="Lato"/>
                <a:ea typeface="Lato"/>
                <a:cs typeface="Lato"/>
                <a:sym typeface="Lato"/>
              </a:defRPr>
            </a:lvl9pPr>
          </a:lstStyle>
          <a:p/>
        </p:txBody>
      </p:sp>
      <p:sp>
        <p:nvSpPr>
          <p:cNvPr id="13" name="Google Shape;13;p2"/>
          <p:cNvSpPr txBox="1"/>
          <p:nvPr>
            <p:ph idx="1" type="subTitle"/>
          </p:nvPr>
        </p:nvSpPr>
        <p:spPr>
          <a:xfrm>
            <a:off x="3096363" y="3266930"/>
            <a:ext cx="2951400" cy="701400"/>
          </a:xfrm>
          <a:prstGeom prst="rect">
            <a:avLst/>
          </a:prstGeom>
        </p:spPr>
        <p:txBody>
          <a:bodyPr anchorCtr="0" anchor="b" bIns="91425" lIns="91425" spcFirstLastPara="1" rIns="91425" wrap="square" tIns="91425">
            <a:normAutofit/>
          </a:bodyPr>
          <a:lstStyle>
            <a:lvl1pPr lvl="0" algn="ctr">
              <a:lnSpc>
                <a:spcPct val="100000"/>
              </a:lnSpc>
              <a:spcBef>
                <a:spcPts val="0"/>
              </a:spcBef>
              <a:spcAft>
                <a:spcPts val="0"/>
              </a:spcAft>
              <a:buClr>
                <a:schemeClr val="lt1"/>
              </a:buClr>
              <a:buSzPts val="1800"/>
              <a:buFont typeface="Playfair Display"/>
              <a:buNone/>
              <a:defRPr b="1">
                <a:solidFill>
                  <a:schemeClr val="lt1"/>
                </a:solidFill>
                <a:latin typeface="Playfair Display"/>
                <a:ea typeface="Playfair Display"/>
                <a:cs typeface="Playfair Display"/>
                <a:sym typeface="Playfair Display"/>
              </a:defRPr>
            </a:lvl1pPr>
            <a:lvl2pPr lvl="1"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2pPr>
            <a:lvl3pPr lvl="2"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3pPr>
            <a:lvl4pPr lvl="3"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4pPr>
            <a:lvl5pPr lvl="4"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5pPr>
            <a:lvl6pPr lvl="5"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6pPr>
            <a:lvl7pPr lvl="6"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7pPr>
            <a:lvl8pPr lvl="7"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8pPr>
            <a:lvl9pPr lvl="8"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9pPr>
          </a:lstStyle>
          <a:p/>
        </p:txBody>
      </p:sp>
      <p:sp>
        <p:nvSpPr>
          <p:cNvPr id="14" name="Google Shape;14;p2"/>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8" name="Shape 48"/>
        <p:cNvGrpSpPr/>
        <p:nvPr/>
      </p:nvGrpSpPr>
      <p:grpSpPr>
        <a:xfrm>
          <a:off x="0" y="0"/>
          <a:ext cx="0" cy="0"/>
          <a:chOff x="0" y="0"/>
          <a:chExt cx="0" cy="0"/>
        </a:xfrm>
      </p:grpSpPr>
      <p:sp>
        <p:nvSpPr>
          <p:cNvPr id="49" name="Google Shape;49;p11"/>
          <p:cNvSpPr/>
          <p:nvPr/>
        </p:nvSpPr>
        <p:spPr>
          <a:xfrm>
            <a:off x="0" y="5045700"/>
            <a:ext cx="9144000" cy="978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 name="Google Shape;50;p11"/>
          <p:cNvSpPr txBox="1"/>
          <p:nvPr>
            <p:ph hasCustomPrompt="1" type="title"/>
          </p:nvPr>
        </p:nvSpPr>
        <p:spPr>
          <a:xfrm>
            <a:off x="311700" y="1233100"/>
            <a:ext cx="8520600" cy="1610100"/>
          </a:xfrm>
          <a:prstGeom prst="rect">
            <a:avLst/>
          </a:prstGeom>
        </p:spPr>
        <p:txBody>
          <a:bodyPr anchorCtr="0" anchor="b" bIns="91425" lIns="91425" spcFirstLastPara="1" rIns="91425" wrap="square" tIns="91425">
            <a:normAutofit/>
          </a:bodyPr>
          <a:lstStyle>
            <a:lvl1pPr lvl="0" algn="ctr">
              <a:spcBef>
                <a:spcPts val="0"/>
              </a:spcBef>
              <a:spcAft>
                <a:spcPts val="0"/>
              </a:spcAft>
              <a:buSzPts val="10000"/>
              <a:buFont typeface="Lato"/>
              <a:buNone/>
              <a:defRPr sz="10000">
                <a:latin typeface="Lato"/>
                <a:ea typeface="Lato"/>
                <a:cs typeface="Lato"/>
                <a:sym typeface="Lato"/>
              </a:defRPr>
            </a:lvl1pPr>
            <a:lvl2pPr lvl="1" algn="ctr">
              <a:spcBef>
                <a:spcPts val="0"/>
              </a:spcBef>
              <a:spcAft>
                <a:spcPts val="0"/>
              </a:spcAft>
              <a:buSzPts val="10000"/>
              <a:buFont typeface="Lato"/>
              <a:buNone/>
              <a:defRPr sz="10000">
                <a:latin typeface="Lato"/>
                <a:ea typeface="Lato"/>
                <a:cs typeface="Lato"/>
                <a:sym typeface="Lato"/>
              </a:defRPr>
            </a:lvl2pPr>
            <a:lvl3pPr lvl="2" algn="ctr">
              <a:spcBef>
                <a:spcPts val="0"/>
              </a:spcBef>
              <a:spcAft>
                <a:spcPts val="0"/>
              </a:spcAft>
              <a:buSzPts val="10000"/>
              <a:buFont typeface="Lato"/>
              <a:buNone/>
              <a:defRPr sz="10000">
                <a:latin typeface="Lato"/>
                <a:ea typeface="Lato"/>
                <a:cs typeface="Lato"/>
                <a:sym typeface="Lato"/>
              </a:defRPr>
            </a:lvl3pPr>
            <a:lvl4pPr lvl="3" algn="ctr">
              <a:spcBef>
                <a:spcPts val="0"/>
              </a:spcBef>
              <a:spcAft>
                <a:spcPts val="0"/>
              </a:spcAft>
              <a:buSzPts val="10000"/>
              <a:buFont typeface="Lato"/>
              <a:buNone/>
              <a:defRPr sz="10000">
                <a:latin typeface="Lato"/>
                <a:ea typeface="Lato"/>
                <a:cs typeface="Lato"/>
                <a:sym typeface="Lato"/>
              </a:defRPr>
            </a:lvl4pPr>
            <a:lvl5pPr lvl="4" algn="ctr">
              <a:spcBef>
                <a:spcPts val="0"/>
              </a:spcBef>
              <a:spcAft>
                <a:spcPts val="0"/>
              </a:spcAft>
              <a:buSzPts val="10000"/>
              <a:buFont typeface="Lato"/>
              <a:buNone/>
              <a:defRPr sz="10000">
                <a:latin typeface="Lato"/>
                <a:ea typeface="Lato"/>
                <a:cs typeface="Lato"/>
                <a:sym typeface="Lato"/>
              </a:defRPr>
            </a:lvl5pPr>
            <a:lvl6pPr lvl="5" algn="ctr">
              <a:spcBef>
                <a:spcPts val="0"/>
              </a:spcBef>
              <a:spcAft>
                <a:spcPts val="0"/>
              </a:spcAft>
              <a:buSzPts val="10000"/>
              <a:buFont typeface="Lato"/>
              <a:buNone/>
              <a:defRPr sz="10000">
                <a:latin typeface="Lato"/>
                <a:ea typeface="Lato"/>
                <a:cs typeface="Lato"/>
                <a:sym typeface="Lato"/>
              </a:defRPr>
            </a:lvl6pPr>
            <a:lvl7pPr lvl="6" algn="ctr">
              <a:spcBef>
                <a:spcPts val="0"/>
              </a:spcBef>
              <a:spcAft>
                <a:spcPts val="0"/>
              </a:spcAft>
              <a:buSzPts val="10000"/>
              <a:buFont typeface="Lato"/>
              <a:buNone/>
              <a:defRPr sz="10000">
                <a:latin typeface="Lato"/>
                <a:ea typeface="Lato"/>
                <a:cs typeface="Lato"/>
                <a:sym typeface="Lato"/>
              </a:defRPr>
            </a:lvl7pPr>
            <a:lvl8pPr lvl="7" algn="ctr">
              <a:spcBef>
                <a:spcPts val="0"/>
              </a:spcBef>
              <a:spcAft>
                <a:spcPts val="0"/>
              </a:spcAft>
              <a:buSzPts val="10000"/>
              <a:buFont typeface="Lato"/>
              <a:buNone/>
              <a:defRPr sz="10000">
                <a:latin typeface="Lato"/>
                <a:ea typeface="Lato"/>
                <a:cs typeface="Lato"/>
                <a:sym typeface="Lato"/>
              </a:defRPr>
            </a:lvl8pPr>
            <a:lvl9pPr lvl="8" algn="ctr">
              <a:spcBef>
                <a:spcPts val="0"/>
              </a:spcBef>
              <a:spcAft>
                <a:spcPts val="0"/>
              </a:spcAft>
              <a:buSzPts val="10000"/>
              <a:buFont typeface="Lato"/>
              <a:buNone/>
              <a:defRPr sz="10000">
                <a:latin typeface="Lato"/>
                <a:ea typeface="Lato"/>
                <a:cs typeface="Lato"/>
                <a:sym typeface="Lato"/>
              </a:defRPr>
            </a:lvl9pPr>
          </a:lstStyle>
          <a:p>
            <a:r>
              <a:t>xx%</a:t>
            </a:r>
          </a:p>
        </p:txBody>
      </p:sp>
      <p:sp>
        <p:nvSpPr>
          <p:cNvPr id="51" name="Google Shape;51;p11"/>
          <p:cNvSpPr txBox="1"/>
          <p:nvPr>
            <p:ph idx="1" type="body"/>
          </p:nvPr>
        </p:nvSpPr>
        <p:spPr>
          <a:xfrm>
            <a:off x="311700" y="2919450"/>
            <a:ext cx="8520600" cy="10716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52" name="Google Shape;52;p11"/>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3" name="Shape 53"/>
        <p:cNvGrpSpPr/>
        <p:nvPr/>
      </p:nvGrpSpPr>
      <p:grpSpPr>
        <a:xfrm>
          <a:off x="0" y="0"/>
          <a:ext cx="0" cy="0"/>
          <a:chOff x="0" y="0"/>
          <a:chExt cx="0" cy="0"/>
        </a:xfrm>
      </p:grpSpPr>
      <p:sp>
        <p:nvSpPr>
          <p:cNvPr id="54" name="Google Shape;54;p12"/>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dk1"/>
        </a:solidFill>
      </p:bgPr>
    </p:bg>
    <p:spTree>
      <p:nvGrpSpPr>
        <p:cNvPr id="15" name="Shape 15"/>
        <p:cNvGrpSpPr/>
        <p:nvPr/>
      </p:nvGrpSpPr>
      <p:grpSpPr>
        <a:xfrm>
          <a:off x="0" y="0"/>
          <a:ext cx="0" cy="0"/>
          <a:chOff x="0" y="0"/>
          <a:chExt cx="0" cy="0"/>
        </a:xfrm>
      </p:grpSpPr>
      <p:sp>
        <p:nvSpPr>
          <p:cNvPr id="16" name="Google Shape;16;p3"/>
          <p:cNvSpPr txBox="1"/>
          <p:nvPr>
            <p:ph type="title"/>
          </p:nvPr>
        </p:nvSpPr>
        <p:spPr>
          <a:xfrm>
            <a:off x="509550" y="1423875"/>
            <a:ext cx="8124900" cy="17982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lt1"/>
              </a:buClr>
              <a:buSzPts val="4800"/>
              <a:buFont typeface="Lato"/>
              <a:buNone/>
              <a:defRPr b="0" sz="4800">
                <a:solidFill>
                  <a:schemeClr val="lt1"/>
                </a:solidFill>
                <a:latin typeface="Lato"/>
                <a:ea typeface="Lato"/>
                <a:cs typeface="Lato"/>
                <a:sym typeface="Lato"/>
              </a:defRPr>
            </a:lvl1pPr>
            <a:lvl2pPr lvl="1" algn="ctr">
              <a:spcBef>
                <a:spcPts val="0"/>
              </a:spcBef>
              <a:spcAft>
                <a:spcPts val="0"/>
              </a:spcAft>
              <a:buClr>
                <a:schemeClr val="lt1"/>
              </a:buClr>
              <a:buSzPts val="4800"/>
              <a:buFont typeface="Lato"/>
              <a:buNone/>
              <a:defRPr b="0" sz="4800">
                <a:solidFill>
                  <a:schemeClr val="lt1"/>
                </a:solidFill>
                <a:latin typeface="Lato"/>
                <a:ea typeface="Lato"/>
                <a:cs typeface="Lato"/>
                <a:sym typeface="Lato"/>
              </a:defRPr>
            </a:lvl2pPr>
            <a:lvl3pPr lvl="2" algn="ctr">
              <a:spcBef>
                <a:spcPts val="0"/>
              </a:spcBef>
              <a:spcAft>
                <a:spcPts val="0"/>
              </a:spcAft>
              <a:buClr>
                <a:schemeClr val="lt1"/>
              </a:buClr>
              <a:buSzPts val="4800"/>
              <a:buFont typeface="Lato"/>
              <a:buNone/>
              <a:defRPr b="0" sz="4800">
                <a:solidFill>
                  <a:schemeClr val="lt1"/>
                </a:solidFill>
                <a:latin typeface="Lato"/>
                <a:ea typeface="Lato"/>
                <a:cs typeface="Lato"/>
                <a:sym typeface="Lato"/>
              </a:defRPr>
            </a:lvl3pPr>
            <a:lvl4pPr lvl="3" algn="ctr">
              <a:spcBef>
                <a:spcPts val="0"/>
              </a:spcBef>
              <a:spcAft>
                <a:spcPts val="0"/>
              </a:spcAft>
              <a:buClr>
                <a:schemeClr val="lt1"/>
              </a:buClr>
              <a:buSzPts val="4800"/>
              <a:buFont typeface="Lato"/>
              <a:buNone/>
              <a:defRPr b="0" sz="4800">
                <a:solidFill>
                  <a:schemeClr val="lt1"/>
                </a:solidFill>
                <a:latin typeface="Lato"/>
                <a:ea typeface="Lato"/>
                <a:cs typeface="Lato"/>
                <a:sym typeface="Lato"/>
              </a:defRPr>
            </a:lvl4pPr>
            <a:lvl5pPr lvl="4" algn="ctr">
              <a:spcBef>
                <a:spcPts val="0"/>
              </a:spcBef>
              <a:spcAft>
                <a:spcPts val="0"/>
              </a:spcAft>
              <a:buClr>
                <a:schemeClr val="lt1"/>
              </a:buClr>
              <a:buSzPts val="4800"/>
              <a:buFont typeface="Lato"/>
              <a:buNone/>
              <a:defRPr b="0" sz="4800">
                <a:solidFill>
                  <a:schemeClr val="lt1"/>
                </a:solidFill>
                <a:latin typeface="Lato"/>
                <a:ea typeface="Lato"/>
                <a:cs typeface="Lato"/>
                <a:sym typeface="Lato"/>
              </a:defRPr>
            </a:lvl5pPr>
            <a:lvl6pPr lvl="5" algn="ctr">
              <a:spcBef>
                <a:spcPts val="0"/>
              </a:spcBef>
              <a:spcAft>
                <a:spcPts val="0"/>
              </a:spcAft>
              <a:buClr>
                <a:schemeClr val="lt1"/>
              </a:buClr>
              <a:buSzPts val="4800"/>
              <a:buFont typeface="Lato"/>
              <a:buNone/>
              <a:defRPr b="0" sz="4800">
                <a:solidFill>
                  <a:schemeClr val="lt1"/>
                </a:solidFill>
                <a:latin typeface="Lato"/>
                <a:ea typeface="Lato"/>
                <a:cs typeface="Lato"/>
                <a:sym typeface="Lato"/>
              </a:defRPr>
            </a:lvl6pPr>
            <a:lvl7pPr lvl="6" algn="ctr">
              <a:spcBef>
                <a:spcPts val="0"/>
              </a:spcBef>
              <a:spcAft>
                <a:spcPts val="0"/>
              </a:spcAft>
              <a:buClr>
                <a:schemeClr val="lt1"/>
              </a:buClr>
              <a:buSzPts val="4800"/>
              <a:buFont typeface="Lato"/>
              <a:buNone/>
              <a:defRPr b="0" sz="4800">
                <a:solidFill>
                  <a:schemeClr val="lt1"/>
                </a:solidFill>
                <a:latin typeface="Lato"/>
                <a:ea typeface="Lato"/>
                <a:cs typeface="Lato"/>
                <a:sym typeface="Lato"/>
              </a:defRPr>
            </a:lvl7pPr>
            <a:lvl8pPr lvl="7" algn="ctr">
              <a:spcBef>
                <a:spcPts val="0"/>
              </a:spcBef>
              <a:spcAft>
                <a:spcPts val="0"/>
              </a:spcAft>
              <a:buClr>
                <a:schemeClr val="lt1"/>
              </a:buClr>
              <a:buSzPts val="4800"/>
              <a:buFont typeface="Lato"/>
              <a:buNone/>
              <a:defRPr b="0" sz="4800">
                <a:solidFill>
                  <a:schemeClr val="lt1"/>
                </a:solidFill>
                <a:latin typeface="Lato"/>
                <a:ea typeface="Lato"/>
                <a:cs typeface="Lato"/>
                <a:sym typeface="Lato"/>
              </a:defRPr>
            </a:lvl8pPr>
            <a:lvl9pPr lvl="8" algn="ctr">
              <a:spcBef>
                <a:spcPts val="0"/>
              </a:spcBef>
              <a:spcAft>
                <a:spcPts val="0"/>
              </a:spcAft>
              <a:buClr>
                <a:schemeClr val="lt1"/>
              </a:buClr>
              <a:buSzPts val="4800"/>
              <a:buFont typeface="Lato"/>
              <a:buNone/>
              <a:defRPr b="0" sz="4800">
                <a:solidFill>
                  <a:schemeClr val="lt1"/>
                </a:solidFill>
                <a:latin typeface="Lato"/>
                <a:ea typeface="Lato"/>
                <a:cs typeface="Lato"/>
                <a:sym typeface="Lato"/>
              </a:defRPr>
            </a:lvl9pPr>
          </a:lstStyle>
          <a:p/>
        </p:txBody>
      </p:sp>
      <p:sp>
        <p:nvSpPr>
          <p:cNvPr id="17" name="Google Shape;17;p3"/>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8" name="Shape 18"/>
        <p:cNvGrpSpPr/>
        <p:nvPr/>
      </p:nvGrpSpPr>
      <p:grpSpPr>
        <a:xfrm>
          <a:off x="0" y="0"/>
          <a:ext cx="0" cy="0"/>
          <a:chOff x="0" y="0"/>
          <a:chExt cx="0" cy="0"/>
        </a:xfrm>
      </p:grpSpPr>
      <p:sp>
        <p:nvSpPr>
          <p:cNvPr id="19" name="Google Shape;19;p4"/>
          <p:cNvSpPr/>
          <p:nvPr/>
        </p:nvSpPr>
        <p:spPr>
          <a:xfrm>
            <a:off x="0" y="5045700"/>
            <a:ext cx="9144000" cy="978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4"/>
          <p:cNvSpPr txBox="1"/>
          <p:nvPr>
            <p:ph type="title"/>
          </p:nvPr>
        </p:nvSpPr>
        <p:spPr>
          <a:xfrm>
            <a:off x="311700" y="391350"/>
            <a:ext cx="8520600" cy="626100"/>
          </a:xfrm>
          <a:prstGeom prst="rect">
            <a:avLst/>
          </a:prstGeom>
        </p:spPr>
        <p:txBody>
          <a:bodyPr anchorCtr="0" anchor="t" bIns="91425" lIns="91425" spcFirstLastPara="1" rIns="91425" wrap="square" tIns="91425">
            <a:norm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p:txBody>
      </p:sp>
      <p:sp>
        <p:nvSpPr>
          <p:cNvPr id="21" name="Google Shape;21;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22" name="Google Shape;22;p4"/>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3" name="Shape 23"/>
        <p:cNvGrpSpPr/>
        <p:nvPr/>
      </p:nvGrpSpPr>
      <p:grpSpPr>
        <a:xfrm>
          <a:off x="0" y="0"/>
          <a:ext cx="0" cy="0"/>
          <a:chOff x="0" y="0"/>
          <a:chExt cx="0" cy="0"/>
        </a:xfrm>
      </p:grpSpPr>
      <p:sp>
        <p:nvSpPr>
          <p:cNvPr id="24" name="Google Shape;24;p5"/>
          <p:cNvSpPr txBox="1"/>
          <p:nvPr>
            <p:ph type="title"/>
          </p:nvPr>
        </p:nvSpPr>
        <p:spPr>
          <a:xfrm>
            <a:off x="311700" y="391350"/>
            <a:ext cx="8520600" cy="626100"/>
          </a:xfrm>
          <a:prstGeom prst="rect">
            <a:avLst/>
          </a:prstGeom>
        </p:spPr>
        <p:txBody>
          <a:bodyPr anchorCtr="0" anchor="t" bIns="91425" lIns="91425" spcFirstLastPara="1" rIns="91425" wrap="square" tIns="91425">
            <a:norm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p:txBody>
      </p:sp>
      <p:sp>
        <p:nvSpPr>
          <p:cNvPr id="25" name="Google Shape;25;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6" name="Google Shape;26;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7" name="Google Shape;27;p5"/>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8" name="Shape 28"/>
        <p:cNvGrpSpPr/>
        <p:nvPr/>
      </p:nvGrpSpPr>
      <p:grpSpPr>
        <a:xfrm>
          <a:off x="0" y="0"/>
          <a:ext cx="0" cy="0"/>
          <a:chOff x="0" y="0"/>
          <a:chExt cx="0" cy="0"/>
        </a:xfrm>
      </p:grpSpPr>
      <p:sp>
        <p:nvSpPr>
          <p:cNvPr id="29" name="Google Shape;29;p6"/>
          <p:cNvSpPr txBox="1"/>
          <p:nvPr>
            <p:ph type="title"/>
          </p:nvPr>
        </p:nvSpPr>
        <p:spPr>
          <a:xfrm>
            <a:off x="311700" y="391350"/>
            <a:ext cx="8520600" cy="626100"/>
          </a:xfrm>
          <a:prstGeom prst="rect">
            <a:avLst/>
          </a:prstGeom>
        </p:spPr>
        <p:txBody>
          <a:bodyPr anchorCtr="0" anchor="t" bIns="91425" lIns="91425" spcFirstLastPara="1" rIns="91425" wrap="square" tIns="91425">
            <a:norm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p:txBody>
      </p:sp>
      <p:sp>
        <p:nvSpPr>
          <p:cNvPr id="30" name="Google Shape;30;p6"/>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1" name="Shape 31"/>
        <p:cNvGrpSpPr/>
        <p:nvPr/>
      </p:nvGrpSpPr>
      <p:grpSpPr>
        <a:xfrm>
          <a:off x="0" y="0"/>
          <a:ext cx="0" cy="0"/>
          <a:chOff x="0" y="0"/>
          <a:chExt cx="0" cy="0"/>
        </a:xfrm>
      </p:grpSpPr>
      <p:sp>
        <p:nvSpPr>
          <p:cNvPr id="32" name="Google Shape;32;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3" name="Google Shape;33;p7"/>
          <p:cNvSpPr txBox="1"/>
          <p:nvPr>
            <p:ph idx="1" type="body"/>
          </p:nvPr>
        </p:nvSpPr>
        <p:spPr>
          <a:xfrm>
            <a:off x="311700" y="1391378"/>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4" name="Google Shape;34;p7"/>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dk2"/>
        </a:solidFill>
      </p:bgPr>
    </p:bg>
    <p:spTree>
      <p:nvGrpSpPr>
        <p:cNvPr id="35" name="Shape 35"/>
        <p:cNvGrpSpPr/>
        <p:nvPr/>
      </p:nvGrpSpPr>
      <p:grpSpPr>
        <a:xfrm>
          <a:off x="0" y="0"/>
          <a:ext cx="0" cy="0"/>
          <a:chOff x="0" y="0"/>
          <a:chExt cx="0" cy="0"/>
        </a:xfrm>
      </p:grpSpPr>
      <p:sp>
        <p:nvSpPr>
          <p:cNvPr id="36" name="Google Shape;36;p8"/>
          <p:cNvSpPr txBox="1"/>
          <p:nvPr>
            <p:ph type="title"/>
          </p:nvPr>
        </p:nvSpPr>
        <p:spPr>
          <a:xfrm>
            <a:off x="490250" y="526350"/>
            <a:ext cx="5618700" cy="40908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4800"/>
              <a:buFont typeface="Lato"/>
              <a:buNone/>
              <a:defRPr b="0" sz="4800">
                <a:solidFill>
                  <a:schemeClr val="lt1"/>
                </a:solidFill>
                <a:latin typeface="Lato"/>
                <a:ea typeface="Lato"/>
                <a:cs typeface="Lato"/>
                <a:sym typeface="Lato"/>
              </a:defRPr>
            </a:lvl1pPr>
            <a:lvl2pPr lvl="1">
              <a:spcBef>
                <a:spcPts val="0"/>
              </a:spcBef>
              <a:spcAft>
                <a:spcPts val="0"/>
              </a:spcAft>
              <a:buClr>
                <a:schemeClr val="lt1"/>
              </a:buClr>
              <a:buSzPts val="4800"/>
              <a:buFont typeface="Lato"/>
              <a:buNone/>
              <a:defRPr b="0" sz="4800">
                <a:solidFill>
                  <a:schemeClr val="lt1"/>
                </a:solidFill>
                <a:latin typeface="Lato"/>
                <a:ea typeface="Lato"/>
                <a:cs typeface="Lato"/>
                <a:sym typeface="Lato"/>
              </a:defRPr>
            </a:lvl2pPr>
            <a:lvl3pPr lvl="2">
              <a:spcBef>
                <a:spcPts val="0"/>
              </a:spcBef>
              <a:spcAft>
                <a:spcPts val="0"/>
              </a:spcAft>
              <a:buClr>
                <a:schemeClr val="lt1"/>
              </a:buClr>
              <a:buSzPts val="4800"/>
              <a:buFont typeface="Lato"/>
              <a:buNone/>
              <a:defRPr b="0" sz="4800">
                <a:solidFill>
                  <a:schemeClr val="lt1"/>
                </a:solidFill>
                <a:latin typeface="Lato"/>
                <a:ea typeface="Lato"/>
                <a:cs typeface="Lato"/>
                <a:sym typeface="Lato"/>
              </a:defRPr>
            </a:lvl3pPr>
            <a:lvl4pPr lvl="3">
              <a:spcBef>
                <a:spcPts val="0"/>
              </a:spcBef>
              <a:spcAft>
                <a:spcPts val="0"/>
              </a:spcAft>
              <a:buClr>
                <a:schemeClr val="lt1"/>
              </a:buClr>
              <a:buSzPts val="4800"/>
              <a:buFont typeface="Lato"/>
              <a:buNone/>
              <a:defRPr b="0" sz="4800">
                <a:solidFill>
                  <a:schemeClr val="lt1"/>
                </a:solidFill>
                <a:latin typeface="Lato"/>
                <a:ea typeface="Lato"/>
                <a:cs typeface="Lato"/>
                <a:sym typeface="Lato"/>
              </a:defRPr>
            </a:lvl4pPr>
            <a:lvl5pPr lvl="4">
              <a:spcBef>
                <a:spcPts val="0"/>
              </a:spcBef>
              <a:spcAft>
                <a:spcPts val="0"/>
              </a:spcAft>
              <a:buClr>
                <a:schemeClr val="lt1"/>
              </a:buClr>
              <a:buSzPts val="4800"/>
              <a:buFont typeface="Lato"/>
              <a:buNone/>
              <a:defRPr b="0" sz="4800">
                <a:solidFill>
                  <a:schemeClr val="lt1"/>
                </a:solidFill>
                <a:latin typeface="Lato"/>
                <a:ea typeface="Lato"/>
                <a:cs typeface="Lato"/>
                <a:sym typeface="Lato"/>
              </a:defRPr>
            </a:lvl5pPr>
            <a:lvl6pPr lvl="5">
              <a:spcBef>
                <a:spcPts val="0"/>
              </a:spcBef>
              <a:spcAft>
                <a:spcPts val="0"/>
              </a:spcAft>
              <a:buClr>
                <a:schemeClr val="lt1"/>
              </a:buClr>
              <a:buSzPts val="4800"/>
              <a:buFont typeface="Lato"/>
              <a:buNone/>
              <a:defRPr b="0" sz="4800">
                <a:solidFill>
                  <a:schemeClr val="lt1"/>
                </a:solidFill>
                <a:latin typeface="Lato"/>
                <a:ea typeface="Lato"/>
                <a:cs typeface="Lato"/>
                <a:sym typeface="Lato"/>
              </a:defRPr>
            </a:lvl6pPr>
            <a:lvl7pPr lvl="6">
              <a:spcBef>
                <a:spcPts val="0"/>
              </a:spcBef>
              <a:spcAft>
                <a:spcPts val="0"/>
              </a:spcAft>
              <a:buClr>
                <a:schemeClr val="lt1"/>
              </a:buClr>
              <a:buSzPts val="4800"/>
              <a:buFont typeface="Lato"/>
              <a:buNone/>
              <a:defRPr b="0" sz="4800">
                <a:solidFill>
                  <a:schemeClr val="lt1"/>
                </a:solidFill>
                <a:latin typeface="Lato"/>
                <a:ea typeface="Lato"/>
                <a:cs typeface="Lato"/>
                <a:sym typeface="Lato"/>
              </a:defRPr>
            </a:lvl7pPr>
            <a:lvl8pPr lvl="7">
              <a:spcBef>
                <a:spcPts val="0"/>
              </a:spcBef>
              <a:spcAft>
                <a:spcPts val="0"/>
              </a:spcAft>
              <a:buClr>
                <a:schemeClr val="lt1"/>
              </a:buClr>
              <a:buSzPts val="4800"/>
              <a:buFont typeface="Lato"/>
              <a:buNone/>
              <a:defRPr b="0" sz="4800">
                <a:solidFill>
                  <a:schemeClr val="lt1"/>
                </a:solidFill>
                <a:latin typeface="Lato"/>
                <a:ea typeface="Lato"/>
                <a:cs typeface="Lato"/>
                <a:sym typeface="Lato"/>
              </a:defRPr>
            </a:lvl8pPr>
            <a:lvl9pPr lvl="8">
              <a:spcBef>
                <a:spcPts val="0"/>
              </a:spcBef>
              <a:spcAft>
                <a:spcPts val="0"/>
              </a:spcAft>
              <a:buClr>
                <a:schemeClr val="lt1"/>
              </a:buClr>
              <a:buSzPts val="4800"/>
              <a:buFont typeface="Lato"/>
              <a:buNone/>
              <a:defRPr b="0" sz="4800">
                <a:solidFill>
                  <a:schemeClr val="lt1"/>
                </a:solidFill>
                <a:latin typeface="Lato"/>
                <a:ea typeface="Lato"/>
                <a:cs typeface="Lato"/>
                <a:sym typeface="Lato"/>
              </a:defRPr>
            </a:lvl9pPr>
          </a:lstStyle>
          <a:p/>
        </p:txBody>
      </p:sp>
      <p:sp>
        <p:nvSpPr>
          <p:cNvPr id="37" name="Google Shape;37;p8"/>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8" name="Shape 38"/>
        <p:cNvGrpSpPr/>
        <p:nvPr/>
      </p:nvGrpSpPr>
      <p:grpSpPr>
        <a:xfrm>
          <a:off x="0" y="0"/>
          <a:ext cx="0" cy="0"/>
          <a:chOff x="0" y="0"/>
          <a:chExt cx="0" cy="0"/>
        </a:xfrm>
      </p:grpSpPr>
      <p:sp>
        <p:nvSpPr>
          <p:cNvPr id="39" name="Google Shape;39;p9"/>
          <p:cNvSpPr/>
          <p:nvPr/>
        </p:nvSpPr>
        <p:spPr>
          <a:xfrm>
            <a:off x="4572000" y="-25"/>
            <a:ext cx="4572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0" name="Google Shape;40;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41" name="Google Shape;41;p9"/>
          <p:cNvSpPr txBox="1"/>
          <p:nvPr>
            <p:ph type="title"/>
          </p:nvPr>
        </p:nvSpPr>
        <p:spPr>
          <a:xfrm>
            <a:off x="265500" y="1107950"/>
            <a:ext cx="4045200" cy="16836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42" name="Google Shape;42;p9"/>
          <p:cNvSpPr txBox="1"/>
          <p:nvPr>
            <p:ph idx="1" type="subTitle"/>
          </p:nvPr>
        </p:nvSpPr>
        <p:spPr>
          <a:xfrm>
            <a:off x="265500" y="2845201"/>
            <a:ext cx="4045200" cy="13455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3" name="Google Shape;43;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0"/>
              </a:spcBef>
              <a:spcAft>
                <a:spcPts val="0"/>
              </a:spcAft>
              <a:buClr>
                <a:schemeClr val="lt1"/>
              </a:buClr>
              <a:buSzPts val="1400"/>
              <a:buChar char="○"/>
              <a:defRPr>
                <a:solidFill>
                  <a:schemeClr val="lt1"/>
                </a:solidFill>
              </a:defRPr>
            </a:lvl2pPr>
            <a:lvl3pPr indent="-317500" lvl="2" marL="1371600">
              <a:spcBef>
                <a:spcPts val="0"/>
              </a:spcBef>
              <a:spcAft>
                <a:spcPts val="0"/>
              </a:spcAft>
              <a:buClr>
                <a:schemeClr val="lt1"/>
              </a:buClr>
              <a:buSzPts val="1400"/>
              <a:buChar char="■"/>
              <a:defRPr>
                <a:solidFill>
                  <a:schemeClr val="lt1"/>
                </a:solidFill>
              </a:defRPr>
            </a:lvl3pPr>
            <a:lvl4pPr indent="-317500" lvl="3" marL="1828800">
              <a:spcBef>
                <a:spcPts val="0"/>
              </a:spcBef>
              <a:spcAft>
                <a:spcPts val="0"/>
              </a:spcAft>
              <a:buClr>
                <a:schemeClr val="lt1"/>
              </a:buClr>
              <a:buSzPts val="1400"/>
              <a:buChar char="●"/>
              <a:defRPr>
                <a:solidFill>
                  <a:schemeClr val="lt1"/>
                </a:solidFill>
              </a:defRPr>
            </a:lvl4pPr>
            <a:lvl5pPr indent="-317500" lvl="4" marL="2286000">
              <a:spcBef>
                <a:spcPts val="0"/>
              </a:spcBef>
              <a:spcAft>
                <a:spcPts val="0"/>
              </a:spcAft>
              <a:buClr>
                <a:schemeClr val="lt1"/>
              </a:buClr>
              <a:buSzPts val="1400"/>
              <a:buChar char="○"/>
              <a:defRPr>
                <a:solidFill>
                  <a:schemeClr val="lt1"/>
                </a:solidFill>
              </a:defRPr>
            </a:lvl5pPr>
            <a:lvl6pPr indent="-317500" lvl="5" marL="2743200">
              <a:spcBef>
                <a:spcPts val="0"/>
              </a:spcBef>
              <a:spcAft>
                <a:spcPts val="0"/>
              </a:spcAft>
              <a:buClr>
                <a:schemeClr val="lt1"/>
              </a:buClr>
              <a:buSzPts val="1400"/>
              <a:buChar char="■"/>
              <a:defRPr>
                <a:solidFill>
                  <a:schemeClr val="lt1"/>
                </a:solidFill>
              </a:defRPr>
            </a:lvl6pPr>
            <a:lvl7pPr indent="-317500" lvl="6" marL="3200400">
              <a:spcBef>
                <a:spcPts val="0"/>
              </a:spcBef>
              <a:spcAft>
                <a:spcPts val="0"/>
              </a:spcAft>
              <a:buClr>
                <a:schemeClr val="lt1"/>
              </a:buClr>
              <a:buSzPts val="1400"/>
              <a:buChar char="●"/>
              <a:defRPr>
                <a:solidFill>
                  <a:schemeClr val="lt1"/>
                </a:solidFill>
              </a:defRPr>
            </a:lvl7pPr>
            <a:lvl8pPr indent="-317500" lvl="7" marL="3657600">
              <a:spcBef>
                <a:spcPts val="0"/>
              </a:spcBef>
              <a:spcAft>
                <a:spcPts val="0"/>
              </a:spcAft>
              <a:buClr>
                <a:schemeClr val="lt1"/>
              </a:buClr>
              <a:buSzPts val="1400"/>
              <a:buChar char="○"/>
              <a:defRPr>
                <a:solidFill>
                  <a:schemeClr val="lt1"/>
                </a:solidFill>
              </a:defRPr>
            </a:lvl8pPr>
            <a:lvl9pPr indent="-317500" lvl="8" marL="4114800">
              <a:spcBef>
                <a:spcPts val="0"/>
              </a:spcBef>
              <a:spcAft>
                <a:spcPts val="0"/>
              </a:spcAft>
              <a:buClr>
                <a:schemeClr val="lt1"/>
              </a:buClr>
              <a:buSzPts val="1400"/>
              <a:buChar char="■"/>
              <a:defRPr>
                <a:solidFill>
                  <a:schemeClr val="lt1"/>
                </a:solidFill>
              </a:defRPr>
            </a:lvl9pPr>
          </a:lstStyle>
          <a:p/>
        </p:txBody>
      </p:sp>
      <p:sp>
        <p:nvSpPr>
          <p:cNvPr id="44" name="Google Shape;44;p9"/>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5" name="Shape 45"/>
        <p:cNvGrpSpPr/>
        <p:nvPr/>
      </p:nvGrpSpPr>
      <p:grpSpPr>
        <a:xfrm>
          <a:off x="0" y="0"/>
          <a:ext cx="0" cy="0"/>
          <a:chOff x="0" y="0"/>
          <a:chExt cx="0" cy="0"/>
        </a:xfrm>
      </p:grpSpPr>
      <p:sp>
        <p:nvSpPr>
          <p:cNvPr id="46" name="Google Shape;46;p10"/>
          <p:cNvSpPr txBox="1"/>
          <p:nvPr>
            <p:ph idx="1" type="body"/>
          </p:nvPr>
        </p:nvSpPr>
        <p:spPr>
          <a:xfrm>
            <a:off x="319500" y="4230575"/>
            <a:ext cx="5998800" cy="5988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7" name="Google Shape;47;p10"/>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coral">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391350"/>
            <a:ext cx="8520600" cy="6261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1pPr>
            <a:lvl2pPr lvl="1">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2pPr>
            <a:lvl3pPr lvl="2">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3pPr>
            <a:lvl4pPr lvl="3">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4pPr>
            <a:lvl5pPr lvl="4">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5pPr>
            <a:lvl6pPr lvl="5">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6pPr>
            <a:lvl7pPr lvl="6">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7pPr>
            <a:lvl8pPr lvl="7">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8pPr>
            <a:lvl9pPr lvl="8">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Font typeface="Lato"/>
              <a:buChar char="●"/>
              <a:defRPr sz="1800">
                <a:solidFill>
                  <a:schemeClr val="dk2"/>
                </a:solidFill>
                <a:latin typeface="Lato"/>
                <a:ea typeface="Lato"/>
                <a:cs typeface="Lato"/>
                <a:sym typeface="Lato"/>
              </a:defRPr>
            </a:lvl1pPr>
            <a:lvl2pPr indent="-317500" lvl="1" marL="914400">
              <a:lnSpc>
                <a:spcPct val="115000"/>
              </a:lnSpc>
              <a:spcBef>
                <a:spcPts val="0"/>
              </a:spcBef>
              <a:spcAft>
                <a:spcPts val="0"/>
              </a:spcAft>
              <a:buClr>
                <a:schemeClr val="dk2"/>
              </a:buClr>
              <a:buSzPts val="1400"/>
              <a:buFont typeface="Lato"/>
              <a:buChar char="○"/>
              <a:defRPr>
                <a:solidFill>
                  <a:schemeClr val="dk2"/>
                </a:solidFill>
                <a:latin typeface="Lato"/>
                <a:ea typeface="Lato"/>
                <a:cs typeface="Lato"/>
                <a:sym typeface="Lato"/>
              </a:defRPr>
            </a:lvl2pPr>
            <a:lvl3pPr indent="-317500" lvl="2" marL="1371600">
              <a:lnSpc>
                <a:spcPct val="115000"/>
              </a:lnSpc>
              <a:spcBef>
                <a:spcPts val="0"/>
              </a:spcBef>
              <a:spcAft>
                <a:spcPts val="0"/>
              </a:spcAft>
              <a:buClr>
                <a:schemeClr val="dk2"/>
              </a:buClr>
              <a:buSzPts val="1400"/>
              <a:buFont typeface="Lato"/>
              <a:buChar char="■"/>
              <a:defRPr>
                <a:solidFill>
                  <a:schemeClr val="dk2"/>
                </a:solidFill>
                <a:latin typeface="Lato"/>
                <a:ea typeface="Lato"/>
                <a:cs typeface="Lato"/>
                <a:sym typeface="Lato"/>
              </a:defRPr>
            </a:lvl3pPr>
            <a:lvl4pPr indent="-317500" lvl="3" marL="1828800">
              <a:lnSpc>
                <a:spcPct val="115000"/>
              </a:lnSpc>
              <a:spcBef>
                <a:spcPts val="0"/>
              </a:spcBef>
              <a:spcAft>
                <a:spcPts val="0"/>
              </a:spcAft>
              <a:buClr>
                <a:schemeClr val="dk2"/>
              </a:buClr>
              <a:buSzPts val="1400"/>
              <a:buFont typeface="Lato"/>
              <a:buChar char="●"/>
              <a:defRPr>
                <a:solidFill>
                  <a:schemeClr val="dk2"/>
                </a:solidFill>
                <a:latin typeface="Lato"/>
                <a:ea typeface="Lato"/>
                <a:cs typeface="Lato"/>
                <a:sym typeface="Lato"/>
              </a:defRPr>
            </a:lvl4pPr>
            <a:lvl5pPr indent="-317500" lvl="4" marL="2286000">
              <a:lnSpc>
                <a:spcPct val="115000"/>
              </a:lnSpc>
              <a:spcBef>
                <a:spcPts val="0"/>
              </a:spcBef>
              <a:spcAft>
                <a:spcPts val="0"/>
              </a:spcAft>
              <a:buClr>
                <a:schemeClr val="dk2"/>
              </a:buClr>
              <a:buSzPts val="1400"/>
              <a:buFont typeface="Lato"/>
              <a:buChar char="○"/>
              <a:defRPr>
                <a:solidFill>
                  <a:schemeClr val="dk2"/>
                </a:solidFill>
                <a:latin typeface="Lato"/>
                <a:ea typeface="Lato"/>
                <a:cs typeface="Lato"/>
                <a:sym typeface="Lato"/>
              </a:defRPr>
            </a:lvl5pPr>
            <a:lvl6pPr indent="-317500" lvl="5" marL="2743200">
              <a:lnSpc>
                <a:spcPct val="115000"/>
              </a:lnSpc>
              <a:spcBef>
                <a:spcPts val="0"/>
              </a:spcBef>
              <a:spcAft>
                <a:spcPts val="0"/>
              </a:spcAft>
              <a:buClr>
                <a:schemeClr val="dk2"/>
              </a:buClr>
              <a:buSzPts val="1400"/>
              <a:buFont typeface="Lato"/>
              <a:buChar char="■"/>
              <a:defRPr>
                <a:solidFill>
                  <a:schemeClr val="dk2"/>
                </a:solidFill>
                <a:latin typeface="Lato"/>
                <a:ea typeface="Lato"/>
                <a:cs typeface="Lato"/>
                <a:sym typeface="Lato"/>
              </a:defRPr>
            </a:lvl6pPr>
            <a:lvl7pPr indent="-317500" lvl="6" marL="3200400">
              <a:lnSpc>
                <a:spcPct val="115000"/>
              </a:lnSpc>
              <a:spcBef>
                <a:spcPts val="0"/>
              </a:spcBef>
              <a:spcAft>
                <a:spcPts val="0"/>
              </a:spcAft>
              <a:buClr>
                <a:schemeClr val="dk2"/>
              </a:buClr>
              <a:buSzPts val="1400"/>
              <a:buFont typeface="Lato"/>
              <a:buChar char="●"/>
              <a:defRPr>
                <a:solidFill>
                  <a:schemeClr val="dk2"/>
                </a:solidFill>
                <a:latin typeface="Lato"/>
                <a:ea typeface="Lato"/>
                <a:cs typeface="Lato"/>
                <a:sym typeface="Lato"/>
              </a:defRPr>
            </a:lvl7pPr>
            <a:lvl8pPr indent="-317500" lvl="7" marL="3657600">
              <a:lnSpc>
                <a:spcPct val="115000"/>
              </a:lnSpc>
              <a:spcBef>
                <a:spcPts val="0"/>
              </a:spcBef>
              <a:spcAft>
                <a:spcPts val="0"/>
              </a:spcAft>
              <a:buClr>
                <a:schemeClr val="dk2"/>
              </a:buClr>
              <a:buSzPts val="1400"/>
              <a:buFont typeface="Lato"/>
              <a:buChar char="○"/>
              <a:defRPr>
                <a:solidFill>
                  <a:schemeClr val="dk2"/>
                </a:solidFill>
                <a:latin typeface="Lato"/>
                <a:ea typeface="Lato"/>
                <a:cs typeface="Lato"/>
                <a:sym typeface="Lato"/>
              </a:defRPr>
            </a:lvl8pPr>
            <a:lvl9pPr indent="-317500" lvl="8" marL="4114800">
              <a:lnSpc>
                <a:spcPct val="115000"/>
              </a:lnSpc>
              <a:spcBef>
                <a:spcPts val="0"/>
              </a:spcBef>
              <a:spcAft>
                <a:spcPts val="0"/>
              </a:spcAft>
              <a:buClr>
                <a:schemeClr val="dk2"/>
              </a:buClr>
              <a:buSzPts val="1400"/>
              <a:buFont typeface="Lato"/>
              <a:buChar char="■"/>
              <a:defRPr>
                <a:solidFill>
                  <a:schemeClr val="dk2"/>
                </a:solidFill>
                <a:latin typeface="Lato"/>
                <a:ea typeface="Lato"/>
                <a:cs typeface="Lato"/>
                <a:sym typeface="Lato"/>
              </a:defRPr>
            </a:lvl9pPr>
          </a:lstStyle>
          <a:p/>
        </p:txBody>
      </p:sp>
      <p:sp>
        <p:nvSpPr>
          <p:cNvPr id="8" name="Google Shape;8;p1"/>
          <p:cNvSpPr txBox="1"/>
          <p:nvPr>
            <p:ph idx="12" type="sldNum"/>
          </p:nvPr>
        </p:nvSpPr>
        <p:spPr>
          <a:xfrm>
            <a:off x="8490250" y="4681009"/>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latin typeface="Lato"/>
                <a:ea typeface="Lato"/>
                <a:cs typeface="Lato"/>
                <a:sym typeface="Lato"/>
              </a:defRPr>
            </a:lvl1pPr>
            <a:lvl2pPr lvl="1" algn="r">
              <a:buNone/>
              <a:defRPr sz="1000">
                <a:solidFill>
                  <a:schemeClr val="dk2"/>
                </a:solidFill>
                <a:latin typeface="Lato"/>
                <a:ea typeface="Lato"/>
                <a:cs typeface="Lato"/>
                <a:sym typeface="Lato"/>
              </a:defRPr>
            </a:lvl2pPr>
            <a:lvl3pPr lvl="2" algn="r">
              <a:buNone/>
              <a:defRPr sz="1000">
                <a:solidFill>
                  <a:schemeClr val="dk2"/>
                </a:solidFill>
                <a:latin typeface="Lato"/>
                <a:ea typeface="Lato"/>
                <a:cs typeface="Lato"/>
                <a:sym typeface="Lato"/>
              </a:defRPr>
            </a:lvl3pPr>
            <a:lvl4pPr lvl="3" algn="r">
              <a:buNone/>
              <a:defRPr sz="1000">
                <a:solidFill>
                  <a:schemeClr val="dk2"/>
                </a:solidFill>
                <a:latin typeface="Lato"/>
                <a:ea typeface="Lato"/>
                <a:cs typeface="Lato"/>
                <a:sym typeface="Lato"/>
              </a:defRPr>
            </a:lvl4pPr>
            <a:lvl5pPr lvl="4" algn="r">
              <a:buNone/>
              <a:defRPr sz="1000">
                <a:solidFill>
                  <a:schemeClr val="dk2"/>
                </a:solidFill>
                <a:latin typeface="Lato"/>
                <a:ea typeface="Lato"/>
                <a:cs typeface="Lato"/>
                <a:sym typeface="Lato"/>
              </a:defRPr>
            </a:lvl5pPr>
            <a:lvl6pPr lvl="5" algn="r">
              <a:buNone/>
              <a:defRPr sz="1000">
                <a:solidFill>
                  <a:schemeClr val="dk2"/>
                </a:solidFill>
                <a:latin typeface="Lato"/>
                <a:ea typeface="Lato"/>
                <a:cs typeface="Lato"/>
                <a:sym typeface="Lato"/>
              </a:defRPr>
            </a:lvl6pPr>
            <a:lvl7pPr lvl="6" algn="r">
              <a:buNone/>
              <a:defRPr sz="1000">
                <a:solidFill>
                  <a:schemeClr val="dk2"/>
                </a:solidFill>
                <a:latin typeface="Lato"/>
                <a:ea typeface="Lato"/>
                <a:cs typeface="Lato"/>
                <a:sym typeface="Lato"/>
              </a:defRPr>
            </a:lvl7pPr>
            <a:lvl8pPr lvl="7" algn="r">
              <a:buNone/>
              <a:defRPr sz="1000">
                <a:solidFill>
                  <a:schemeClr val="dk2"/>
                </a:solidFill>
                <a:latin typeface="Lato"/>
                <a:ea typeface="Lato"/>
                <a:cs typeface="Lato"/>
                <a:sym typeface="Lato"/>
              </a:defRPr>
            </a:lvl8pPr>
            <a:lvl9pPr lvl="8" algn="r">
              <a:buNone/>
              <a:defRPr sz="1000">
                <a:solidFill>
                  <a:schemeClr val="dk2"/>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nl"/>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hyperlink" Target="http://www.youtube.com/watch?v=tUgyd0AKyjU" TargetMode="External"/><Relationship Id="rId4" Type="http://schemas.openxmlformats.org/officeDocument/2006/relationships/image" Target="../media/image10.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hyperlink" Target="http://www.youtube.com/watch?v=jzk-lmU4KZ4" TargetMode="External"/><Relationship Id="rId4" Type="http://schemas.openxmlformats.org/officeDocument/2006/relationships/image" Target="../media/image2.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 Id="rId3" Type="http://schemas.openxmlformats.org/officeDocument/2006/relationships/hyperlink" Target="http://www.youtube.com/watch?v=1Vnghdsjmd0" TargetMode="External"/><Relationship Id="rId4" Type="http://schemas.openxmlformats.org/officeDocument/2006/relationships/image" Target="../media/image5.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 Id="rId3" Type="http://schemas.openxmlformats.org/officeDocument/2006/relationships/hyperlink" Target="http://www.youtube.com/watch?v=5TQnpTIMe5w" TargetMode="External"/><Relationship Id="rId4" Type="http://schemas.openxmlformats.org/officeDocument/2006/relationships/image" Target="../media/image12.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 Id="rId3" Type="http://schemas.openxmlformats.org/officeDocument/2006/relationships/hyperlink" Target="https://rebellives.fomu.be/"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 Id="rId3" Type="http://schemas.openxmlformats.org/officeDocument/2006/relationships/hyperlink" Target="https://frieke.com/portfolio/smoking-kids/" TargetMode="External"/><Relationship Id="rId4" Type="http://schemas.openxmlformats.org/officeDocument/2006/relationships/image" Target="../media/image8.jp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 Id="rId3" Type="http://schemas.openxmlformats.org/officeDocument/2006/relationships/hyperlink" Target="http://www.youtube.com/watch?v=yRgzFPqvVVM" TargetMode="External"/><Relationship Id="rId4" Type="http://schemas.openxmlformats.org/officeDocument/2006/relationships/image" Target="../media/image4.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hyperlink" Target="http://www.youtube.com/watch?v=HUngLgGRJpo" TargetMode="External"/><Relationship Id="rId4" Type="http://schemas.openxmlformats.org/officeDocument/2006/relationships/image" Target="../media/image1.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6.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9.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11.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hyperlink" Target="http://www.youtube.com/watch?v=qy-r8EN1T-A" TargetMode="External"/><Relationship Id="rId4" Type="http://schemas.openxmlformats.org/officeDocument/2006/relationships/image" Target="../media/image7.jpg"/><Relationship Id="rId5" Type="http://schemas.openxmlformats.org/officeDocument/2006/relationships/hyperlink" Target="http://www.youtube.com/watch?v=iYZjYznWS3g" TargetMode="External"/><Relationship Id="rId6"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 name="Shape 58"/>
        <p:cNvGrpSpPr/>
        <p:nvPr/>
      </p:nvGrpSpPr>
      <p:grpSpPr>
        <a:xfrm>
          <a:off x="0" y="0"/>
          <a:ext cx="0" cy="0"/>
          <a:chOff x="0" y="0"/>
          <a:chExt cx="0" cy="0"/>
        </a:xfrm>
      </p:grpSpPr>
      <p:sp>
        <p:nvSpPr>
          <p:cNvPr id="59" name="Google Shape;59;p13"/>
          <p:cNvSpPr txBox="1"/>
          <p:nvPr>
            <p:ph type="ctrTitle"/>
          </p:nvPr>
        </p:nvSpPr>
        <p:spPr>
          <a:xfrm>
            <a:off x="3096250" y="1627200"/>
            <a:ext cx="2951400" cy="15843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nl"/>
              <a:t>Onder invloed!</a:t>
            </a:r>
            <a:endParaRPr/>
          </a:p>
        </p:txBody>
      </p:sp>
      <p:sp>
        <p:nvSpPr>
          <p:cNvPr id="60" name="Google Shape;60;p13"/>
          <p:cNvSpPr txBox="1"/>
          <p:nvPr>
            <p:ph idx="1" type="subTitle"/>
          </p:nvPr>
        </p:nvSpPr>
        <p:spPr>
          <a:xfrm>
            <a:off x="3096363" y="3266930"/>
            <a:ext cx="2951400" cy="7014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nl"/>
              <a:t>woensdag 17 november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 name="Shape 118"/>
        <p:cNvGrpSpPr/>
        <p:nvPr/>
      </p:nvGrpSpPr>
      <p:grpSpPr>
        <a:xfrm>
          <a:off x="0" y="0"/>
          <a:ext cx="0" cy="0"/>
          <a:chOff x="0" y="0"/>
          <a:chExt cx="0" cy="0"/>
        </a:xfrm>
      </p:grpSpPr>
      <p:sp>
        <p:nvSpPr>
          <p:cNvPr id="119" name="Google Shape;119;p22"/>
          <p:cNvSpPr txBox="1"/>
          <p:nvPr>
            <p:ph type="title"/>
          </p:nvPr>
        </p:nvSpPr>
        <p:spPr>
          <a:xfrm>
            <a:off x="311700" y="391350"/>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nl"/>
              <a:t>Oliver Berben					 		mini-serie  2021</a:t>
            </a:r>
            <a:endParaRPr/>
          </a:p>
        </p:txBody>
      </p:sp>
      <p:sp>
        <p:nvSpPr>
          <p:cNvPr id="120" name="Google Shape;120;p22"/>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pic>
        <p:nvPicPr>
          <p:cNvPr descr="Wir Kinder vom Bahnhof Zoo baseert zich op de gelijknamige non-fictie bestseller uit '78 en de cultfilm met David Bowie uit 1981. De 8-delige reeks focust op 6 prille Berlijnse tieners, waaronder Christiane F., die in een heroïneverslaving sukkelen.&#10;&#10;De serie is een visueel verbluffend coming-of-age eppos, dat een provocerend, conroversieel en indrukwekkend beeld schetst van de Berlijnse drugs- en clubscene van de jaren '70." id="121" name="Google Shape;121;p22" title="Wir Kinder vom Bahnhof Zoo | Official trailer met Nederlandse ondertiteling | myLum">
            <a:hlinkClick r:id="rId3"/>
          </p:cNvPr>
          <p:cNvPicPr preferRelativeResize="0"/>
          <p:nvPr/>
        </p:nvPicPr>
        <p:blipFill>
          <a:blip r:embed="rId4">
            <a:alphaModFix/>
          </a:blip>
          <a:stretch>
            <a:fillRect/>
          </a:stretch>
        </p:blipFill>
        <p:spPr>
          <a:xfrm>
            <a:off x="2471250" y="1467500"/>
            <a:ext cx="4572000" cy="34290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1"/>
                                        </p:tgtEl>
                                        <p:attrNameLst>
                                          <p:attrName>style.visibility</p:attrName>
                                        </p:attrNameLst>
                                      </p:cBhvr>
                                      <p:to>
                                        <p:strVal val="visible"/>
                                      </p:to>
                                    </p:set>
                                    <p:animEffect filter="fade" transition="in">
                                      <p:cBhvr>
                                        <p:cTn dur="1000"/>
                                        <p:tgtEl>
                                          <p:spTgt spid="12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23"/>
          <p:cNvSpPr txBox="1"/>
          <p:nvPr>
            <p:ph type="title"/>
          </p:nvPr>
        </p:nvSpPr>
        <p:spPr>
          <a:xfrm>
            <a:off x="311700" y="391350"/>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nl"/>
              <a:t>REQUIEM FOR A DREAM 		Darren Aronofsky</a:t>
            </a:r>
            <a:endParaRPr/>
          </a:p>
        </p:txBody>
      </p:sp>
      <p:sp>
        <p:nvSpPr>
          <p:cNvPr id="127" name="Google Shape;127;p23"/>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nl"/>
              <a:t>Deze film werd gemaakt in 2000 en is de verfilming van het gelijknamige boek van Hubert Shelby Jr. dat geschreven werd in 1978. </a:t>
            </a:r>
            <a:endParaRPr/>
          </a:p>
          <a:p>
            <a:pPr indent="0" lvl="0" marL="0" rtl="0" algn="l">
              <a:spcBef>
                <a:spcPts val="1200"/>
              </a:spcBef>
              <a:spcAft>
                <a:spcPts val="0"/>
              </a:spcAft>
              <a:buNone/>
            </a:pPr>
            <a:r>
              <a:rPr lang="nl"/>
              <a:t>Het is het verhaal van verschillende drugsgebruikers. Het verhaal draait vooral rond Sara Goldfarb en haar zoon Harry. Harry is een fervent gebruiker van heroïne samen met zijn liefje Marion en zijn vriend Tyrone.  Sara is vereenzaamd en vult de dagen met televisie kijken. Op een dag wordt ze gebeld dat ze op televisie zal komen. Dat heeft haar moed en ze wil haar leven weer oppakken als trotse mama en fiere vrouw. Ze raakt verslaafd aan afslankpillen (speed). </a:t>
            </a:r>
            <a:endParaRPr/>
          </a:p>
          <a:p>
            <a:pPr indent="0" lvl="0" marL="0" rtl="0" algn="l">
              <a:spcBef>
                <a:spcPts val="1200"/>
              </a:spcBef>
              <a:spcAft>
                <a:spcPts val="1200"/>
              </a:spcAft>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24"/>
          <p:cNvSpPr txBox="1"/>
          <p:nvPr>
            <p:ph type="title"/>
          </p:nvPr>
        </p:nvSpPr>
        <p:spPr>
          <a:xfrm>
            <a:off x="311700" y="391350"/>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133" name="Google Shape;133;p2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pic>
        <p:nvPicPr>
          <p:cNvPr descr="trailer to the most depressing movie ever made. &#10; &#10;1995 requiem for a dream" id="134" name="Google Shape;134;p24" title="Requiem For A Dream - Trailer">
            <a:hlinkClick r:id="rId3"/>
          </p:cNvPr>
          <p:cNvPicPr preferRelativeResize="0"/>
          <p:nvPr/>
        </p:nvPicPr>
        <p:blipFill>
          <a:blip r:embed="rId4">
            <a:alphaModFix/>
          </a:blip>
          <a:stretch>
            <a:fillRect/>
          </a:stretch>
        </p:blipFill>
        <p:spPr>
          <a:xfrm>
            <a:off x="2286000" y="857250"/>
            <a:ext cx="4572000" cy="34290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4"/>
                                        </p:tgtEl>
                                        <p:attrNameLst>
                                          <p:attrName>style.visibility</p:attrName>
                                        </p:attrNameLst>
                                      </p:cBhvr>
                                      <p:to>
                                        <p:strVal val="visible"/>
                                      </p:to>
                                    </p:set>
                                    <p:animEffect filter="fade" transition="in">
                                      <p:cBhvr>
                                        <p:cTn dur="1000"/>
                                        <p:tgtEl>
                                          <p:spTgt spid="13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25"/>
          <p:cNvSpPr txBox="1"/>
          <p:nvPr>
            <p:ph type="title"/>
          </p:nvPr>
        </p:nvSpPr>
        <p:spPr>
          <a:xfrm>
            <a:off x="311700" y="391350"/>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nl"/>
              <a:t>Midsommar 				Ari Aster </a:t>
            </a:r>
            <a:endParaRPr/>
          </a:p>
        </p:txBody>
      </p:sp>
      <p:sp>
        <p:nvSpPr>
          <p:cNvPr id="140" name="Google Shape;140;p2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nl"/>
              <a:t>Film uit 2019</a:t>
            </a:r>
            <a:endParaRPr/>
          </a:p>
          <a:p>
            <a:pPr indent="0" lvl="0" marL="0" rtl="0" algn="l">
              <a:spcBef>
                <a:spcPts val="1200"/>
              </a:spcBef>
              <a:spcAft>
                <a:spcPts val="0"/>
              </a:spcAft>
              <a:buNone/>
            </a:pPr>
            <a:r>
              <a:rPr lang="nl"/>
              <a:t>Een groepje vrienden is op vraag van Pelle uitgenodigd om het Midzomerfeest te vieren in Zweden.  Ze studeren culturele antropologie en zijn geboeid door tradities bij andere cultureren. Onverwacht gaat het liefje van een van de jongens mee. </a:t>
            </a:r>
            <a:endParaRPr/>
          </a:p>
          <a:p>
            <a:pPr indent="0" lvl="0" marL="0" rtl="0" algn="l">
              <a:spcBef>
                <a:spcPts val="1200"/>
              </a:spcBef>
              <a:spcAft>
                <a:spcPts val="1200"/>
              </a:spcAft>
              <a:buNone/>
            </a:pPr>
            <a:r>
              <a:rPr lang="nl"/>
              <a:t>Het blijkt dat Pelle in één of andere commune is opgegroeid. Het feest wordt om de negentig jaar gevierd. Al snel blijkt dat dit geen gewoon charmant feest wordt. Het blijkt een nachtmerrie.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26"/>
          <p:cNvSpPr txBox="1"/>
          <p:nvPr>
            <p:ph type="title"/>
          </p:nvPr>
        </p:nvSpPr>
        <p:spPr>
          <a:xfrm>
            <a:off x="311700" y="391350"/>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146" name="Google Shape;146;p2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pic>
        <p:nvPicPr>
          <p:cNvPr descr="SUBSCRIBE: http://bit.ly/A24subscribe&#10;&#10;THIS SUMMER, LET THE FESTIVITIES BEGIN.&#10;&#10;From writer/director Ari Aster (Hereditary) and starring Florence Pugh, Jack Reynor, William Jackson Harper, and Will Poulter. MIDSOMMAR — Now Playing.  &#10;&#10;RELEASE DATE: July 3, 2019 &#10;DIRECTOR: Ari Aster &#10;CAST: Florence Pugh, Jack Reynor, William Jackson Harper, Vilhelm Blomgran, Archie Madekwe, Ellora Torchia, and Will Poulter&#10;&#10;Visit Midsommar Website: http://bit.ly/midsommar_MOV&#10;Like Midsommar on Facebook: http://bit.ly/MidsommarMovie_facebook&#10;Follow Midsommar on Twitter: http://bit.ly/MidsommarMovie_twitter&#10;Follow Midsommar on Instagram: http://bit.ly/MidsommarMovie_instagram&#10;&#10;------&#10;&#10;ABOUT A24: &#10;Official YouTube channel for A24, the studio behind Hereditary, The Witch, Moonlight, Lady Bird, The Disaster Artist, Ex Machina &amp; more.&#10;&#10;Coming Soon: The Souvenir, The Last Black Man in San Francisco, and The Farewell&#10;&#10;Subscribe to A24's NEWSLETTER:  http://bit.ly/A24signup&#10;Visit A24 WEBSITE: http://bit.ly/A24filmsdotcom&#10;Like A24 on FACEBOOK: http://bit.ly/FBA24&#10;Follow A24 on TWITTER: http://bit.ly/TweetA24&#10;Follow A24 on INSTAGRAM: http://bit.ly/InstaA24" id="147" name="Google Shape;147;p26" title="MIDSOMMAR | Official Trailer HD | A24">
            <a:hlinkClick r:id="rId3"/>
          </p:cNvPr>
          <p:cNvPicPr preferRelativeResize="0"/>
          <p:nvPr/>
        </p:nvPicPr>
        <p:blipFill>
          <a:blip r:embed="rId4">
            <a:alphaModFix/>
          </a:blip>
          <a:stretch>
            <a:fillRect/>
          </a:stretch>
        </p:blipFill>
        <p:spPr>
          <a:xfrm>
            <a:off x="2286000" y="857250"/>
            <a:ext cx="4572000" cy="34290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7"/>
                                        </p:tgtEl>
                                        <p:attrNameLst>
                                          <p:attrName>style.visibility</p:attrName>
                                        </p:attrNameLst>
                                      </p:cBhvr>
                                      <p:to>
                                        <p:strVal val="visible"/>
                                      </p:to>
                                    </p:set>
                                    <p:animEffect filter="fade" transition="in">
                                      <p:cBhvr>
                                        <p:cTn dur="1000"/>
                                        <p:tgtEl>
                                          <p:spTgt spid="14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sp>
        <p:nvSpPr>
          <p:cNvPr id="152" name="Google Shape;152;p27"/>
          <p:cNvSpPr txBox="1"/>
          <p:nvPr>
            <p:ph type="title"/>
          </p:nvPr>
        </p:nvSpPr>
        <p:spPr>
          <a:xfrm>
            <a:off x="311700" y="391350"/>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nl"/>
              <a:t>Rebelle 				Kim Nguyen</a:t>
            </a:r>
            <a:endParaRPr/>
          </a:p>
        </p:txBody>
      </p:sp>
      <p:sp>
        <p:nvSpPr>
          <p:cNvPr id="153" name="Google Shape;153;p2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nl"/>
              <a:t>Film uit 2012</a:t>
            </a:r>
            <a:endParaRPr/>
          </a:p>
          <a:p>
            <a:pPr indent="0" lvl="0" marL="0" rtl="0" algn="l">
              <a:spcBef>
                <a:spcPts val="1200"/>
              </a:spcBef>
              <a:spcAft>
                <a:spcPts val="0"/>
              </a:spcAft>
              <a:buNone/>
            </a:pPr>
            <a:r>
              <a:t/>
            </a:r>
            <a:endParaRPr/>
          </a:p>
          <a:p>
            <a:pPr indent="0" lvl="0" marL="0" rtl="0" algn="l">
              <a:spcBef>
                <a:spcPts val="1200"/>
              </a:spcBef>
              <a:spcAft>
                <a:spcPts val="0"/>
              </a:spcAft>
              <a:buNone/>
            </a:pPr>
            <a:r>
              <a:rPr lang="nl"/>
              <a:t>Komona, een twaalf-jarig meisje dat in de Afrikaanse Sahara woont, wordt ontvoerd door de guerilla’s. Ze wordt gedwongen haar ouders te vermoorden en overleefd als enige van haar dorpje de inval. Ze moet toetreden tot het rebellenleger. Ze wordt magische krachten toegewezen en wordt de ‘heks’ genoemd. Samen met ‘de Magiër’ besluit ze te vluchten. Maar dat loopt niet goed af. </a:t>
            </a:r>
            <a:endParaRPr/>
          </a:p>
          <a:p>
            <a:pPr indent="0" lvl="0" marL="0" rtl="0" algn="l">
              <a:spcBef>
                <a:spcPts val="1200"/>
              </a:spcBef>
              <a:spcAft>
                <a:spcPts val="1200"/>
              </a:spcAft>
              <a:buNone/>
            </a:pPr>
            <a:r>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28"/>
          <p:cNvSpPr txBox="1"/>
          <p:nvPr>
            <p:ph type="title"/>
          </p:nvPr>
        </p:nvSpPr>
        <p:spPr>
          <a:xfrm>
            <a:off x="311700" y="391350"/>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nl"/>
              <a:t>https://www.vrt.be/vrtnu/a-z/rebelle/</a:t>
            </a:r>
            <a:endParaRPr/>
          </a:p>
        </p:txBody>
      </p:sp>
      <p:sp>
        <p:nvSpPr>
          <p:cNvPr id="159" name="Google Shape;159;p2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pic>
        <p:nvPicPr>
          <p:cNvPr descr="http://tiff.net/festival" id="160" name="Google Shape;160;p28" title="REBELLE (War Witch) Trailer | Festival 2012 | Canada's Top Ten 2012">
            <a:hlinkClick r:id="rId3"/>
          </p:cNvPr>
          <p:cNvPicPr preferRelativeResize="0"/>
          <p:nvPr/>
        </p:nvPicPr>
        <p:blipFill>
          <a:blip r:embed="rId4">
            <a:alphaModFix/>
          </a:blip>
          <a:stretch>
            <a:fillRect/>
          </a:stretch>
        </p:blipFill>
        <p:spPr>
          <a:xfrm>
            <a:off x="2198825" y="1282250"/>
            <a:ext cx="4572000" cy="34290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0"/>
                                        </p:tgtEl>
                                        <p:attrNameLst>
                                          <p:attrName>style.visibility</p:attrName>
                                        </p:attrNameLst>
                                      </p:cBhvr>
                                      <p:to>
                                        <p:strVal val="visible"/>
                                      </p:to>
                                    </p:set>
                                    <p:animEffect filter="fade" transition="in">
                                      <p:cBhvr>
                                        <p:cTn dur="1000"/>
                                        <p:tgtEl>
                                          <p:spTgt spid="16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p29"/>
          <p:cNvSpPr txBox="1"/>
          <p:nvPr>
            <p:ph type="title"/>
          </p:nvPr>
        </p:nvSpPr>
        <p:spPr>
          <a:xfrm>
            <a:off x="311700" y="391350"/>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nl"/>
              <a:t>REBEL LIVES</a:t>
            </a:r>
            <a:endParaRPr/>
          </a:p>
        </p:txBody>
      </p:sp>
      <p:sp>
        <p:nvSpPr>
          <p:cNvPr id="166" name="Google Shape;166;p29"/>
          <p:cNvSpPr txBox="1"/>
          <p:nvPr>
            <p:ph idx="1" type="body"/>
          </p:nvPr>
        </p:nvSpPr>
        <p:spPr>
          <a:xfrm>
            <a:off x="387975" y="863550"/>
            <a:ext cx="8520600" cy="3996600"/>
          </a:xfrm>
          <a:prstGeom prst="rect">
            <a:avLst/>
          </a:prstGeom>
        </p:spPr>
        <p:txBody>
          <a:bodyPr anchorCtr="0" anchor="t" bIns="91425" lIns="91425" spcFirstLastPara="1" rIns="91425" wrap="square" tIns="91425">
            <a:noAutofit/>
          </a:bodyPr>
          <a:lstStyle/>
          <a:p>
            <a:pPr indent="0" lvl="0" marL="0" rtl="0" algn="l">
              <a:lnSpc>
                <a:spcPct val="105000"/>
              </a:lnSpc>
              <a:spcBef>
                <a:spcPts val="0"/>
              </a:spcBef>
              <a:spcAft>
                <a:spcPts val="0"/>
              </a:spcAft>
              <a:buSzPts val="770"/>
              <a:buNone/>
            </a:pPr>
            <a:r>
              <a:rPr lang="nl" sz="1040">
                <a:solidFill>
                  <a:srgbClr val="2D3E50"/>
                </a:solidFill>
                <a:highlight>
                  <a:srgbClr val="FFFFFF"/>
                </a:highlight>
                <a:latin typeface="Arial"/>
                <a:ea typeface="Arial"/>
                <a:cs typeface="Arial"/>
                <a:sym typeface="Arial"/>
              </a:rPr>
              <a:t>Het project ‘Rebel Lives’ vertelt een visueel verhaal over een Oegandese rebellenbeweging en de mensen die er deel van uitmaken.</a:t>
            </a:r>
            <a:endParaRPr sz="1040">
              <a:solidFill>
                <a:srgbClr val="2D3E50"/>
              </a:solidFill>
              <a:highlight>
                <a:srgbClr val="FFFFFF"/>
              </a:highlight>
              <a:latin typeface="Arial"/>
              <a:ea typeface="Arial"/>
              <a:cs typeface="Arial"/>
              <a:sym typeface="Arial"/>
            </a:endParaRPr>
          </a:p>
          <a:p>
            <a:pPr indent="0" lvl="0" marL="0" rtl="0" algn="l">
              <a:lnSpc>
                <a:spcPct val="105000"/>
              </a:lnSpc>
              <a:spcBef>
                <a:spcPts val="1500"/>
              </a:spcBef>
              <a:spcAft>
                <a:spcPts val="0"/>
              </a:spcAft>
              <a:buSzPts val="770"/>
              <a:buNone/>
            </a:pPr>
            <a:r>
              <a:rPr lang="nl" sz="1040">
                <a:solidFill>
                  <a:srgbClr val="2D3E50"/>
                </a:solidFill>
                <a:highlight>
                  <a:srgbClr val="FFFFFF"/>
                </a:highlight>
                <a:latin typeface="Arial"/>
                <a:ea typeface="Arial"/>
                <a:cs typeface="Arial"/>
                <a:sym typeface="Arial"/>
              </a:rPr>
              <a:t>Het Lord’s Resistance Army (LRA), een Oegandese rebellenbeweging onder leiding van Joseph Kony, ontstaat in de jaren 1980. Ze is vooral berucht om massale ontvoeringen van kinderen. Door het extreme geweld is weinig geweten over het leven in de groep. Het project ‘Rebel Lives’ vertelt een visueel verhaal over deze rebellenbeweging en de mensen die er deel van uitmaken.</a:t>
            </a:r>
            <a:endParaRPr sz="1040">
              <a:solidFill>
                <a:srgbClr val="2D3E50"/>
              </a:solidFill>
              <a:highlight>
                <a:srgbClr val="FFFFFF"/>
              </a:highlight>
              <a:latin typeface="Arial"/>
              <a:ea typeface="Arial"/>
              <a:cs typeface="Arial"/>
              <a:sym typeface="Arial"/>
            </a:endParaRPr>
          </a:p>
          <a:p>
            <a:pPr indent="0" lvl="0" marL="0" rtl="0" algn="l">
              <a:lnSpc>
                <a:spcPct val="105000"/>
              </a:lnSpc>
              <a:spcBef>
                <a:spcPts val="1500"/>
              </a:spcBef>
              <a:spcAft>
                <a:spcPts val="0"/>
              </a:spcAft>
              <a:buSzPts val="770"/>
              <a:buNone/>
            </a:pPr>
            <a:r>
              <a:rPr lang="nl" sz="1040">
                <a:solidFill>
                  <a:srgbClr val="2D3E50"/>
                </a:solidFill>
                <a:highlight>
                  <a:srgbClr val="FFFFFF"/>
                </a:highlight>
                <a:latin typeface="Arial"/>
                <a:ea typeface="Arial"/>
                <a:cs typeface="Arial"/>
                <a:sym typeface="Arial"/>
              </a:rPr>
              <a:t> Centraal staan een reeks recent ontdekte foto’s die door de generaals van de LRA zelf zijn genomen. Deze zijn over verschillende jaren verzameld door Kristof Titeca (BE, 1978), professor in conflictstudies. Hij heeft dit materiaal verder aangevuld met gevonden tekeningen, video’s en documenten die de foto’s in hun context plaatsen. Daarnaast reist hij samen met fotograaf Georges Senga (1983, DRC) naar Oeganda om de afgebeelde mensen opnieuw op te zoeken. Rebel Lives biedt inzicht in deze gelaagde geschiedenis, waarin de grens tussen daders en slachtoffers steeds vager wordt. </a:t>
            </a:r>
            <a:endParaRPr sz="1040">
              <a:solidFill>
                <a:srgbClr val="2D3E50"/>
              </a:solidFill>
              <a:highlight>
                <a:srgbClr val="FFFFFF"/>
              </a:highlight>
              <a:latin typeface="Arial"/>
              <a:ea typeface="Arial"/>
              <a:cs typeface="Arial"/>
              <a:sym typeface="Arial"/>
            </a:endParaRPr>
          </a:p>
          <a:p>
            <a:pPr indent="0" lvl="0" marL="0" rtl="0" algn="l">
              <a:lnSpc>
                <a:spcPct val="105000"/>
              </a:lnSpc>
              <a:spcBef>
                <a:spcPts val="1500"/>
              </a:spcBef>
              <a:spcAft>
                <a:spcPts val="0"/>
              </a:spcAft>
              <a:buSzPts val="770"/>
              <a:buNone/>
            </a:pPr>
            <a:r>
              <a:rPr lang="nl" sz="1040">
                <a:solidFill>
                  <a:srgbClr val="2D3E50"/>
                </a:solidFill>
                <a:highlight>
                  <a:srgbClr val="FFFFFF"/>
                </a:highlight>
                <a:latin typeface="Arial"/>
                <a:ea typeface="Arial"/>
                <a:cs typeface="Arial"/>
                <a:sym typeface="Arial"/>
              </a:rPr>
              <a:t>De tentoonstelling reisde na het FOMU onder meer naar New York, Genève en Kinshasa. </a:t>
            </a:r>
            <a:endParaRPr sz="1040">
              <a:solidFill>
                <a:srgbClr val="2D3E50"/>
              </a:solidFill>
              <a:highlight>
                <a:srgbClr val="FFFFFF"/>
              </a:highlight>
              <a:latin typeface="Arial"/>
              <a:ea typeface="Arial"/>
              <a:cs typeface="Arial"/>
              <a:sym typeface="Arial"/>
            </a:endParaRPr>
          </a:p>
          <a:p>
            <a:pPr indent="0" lvl="0" marL="0" rtl="0" algn="l">
              <a:lnSpc>
                <a:spcPct val="105000"/>
              </a:lnSpc>
              <a:spcBef>
                <a:spcPts val="1500"/>
              </a:spcBef>
              <a:spcAft>
                <a:spcPts val="0"/>
              </a:spcAft>
              <a:buSzPts val="770"/>
              <a:buNone/>
            </a:pPr>
            <a:r>
              <a:rPr lang="nl" sz="1040">
                <a:solidFill>
                  <a:srgbClr val="2D3E50"/>
                </a:solidFill>
                <a:highlight>
                  <a:srgbClr val="FFFFFF"/>
                </a:highlight>
                <a:latin typeface="Arial"/>
                <a:ea typeface="Arial"/>
                <a:cs typeface="Arial"/>
                <a:sym typeface="Arial"/>
              </a:rPr>
              <a:t>Meer info: </a:t>
            </a:r>
            <a:r>
              <a:rPr lang="nl" sz="1040">
                <a:solidFill>
                  <a:schemeClr val="hlink"/>
                </a:solidFill>
                <a:highlight>
                  <a:srgbClr val="FFFFFF"/>
                </a:highlight>
                <a:uFill>
                  <a:noFill/>
                </a:uFill>
                <a:latin typeface="Arial"/>
                <a:ea typeface="Arial"/>
                <a:cs typeface="Arial"/>
                <a:sym typeface="Arial"/>
                <a:hlinkClick r:id="rId3"/>
              </a:rPr>
              <a:t>https://rebellives.fomu.be/ </a:t>
            </a:r>
            <a:endParaRPr sz="1040">
              <a:solidFill>
                <a:schemeClr val="hlink"/>
              </a:solidFill>
              <a:highlight>
                <a:srgbClr val="FFFFFF"/>
              </a:highlight>
              <a:latin typeface="Arial"/>
              <a:ea typeface="Arial"/>
              <a:cs typeface="Arial"/>
              <a:sym typeface="Arial"/>
            </a:endParaRPr>
          </a:p>
          <a:p>
            <a:pPr indent="0" lvl="0" marL="0" rtl="0" algn="l">
              <a:lnSpc>
                <a:spcPct val="105000"/>
              </a:lnSpc>
              <a:spcBef>
                <a:spcPts val="1500"/>
              </a:spcBef>
              <a:spcAft>
                <a:spcPts val="0"/>
              </a:spcAft>
              <a:buSzPts val="770"/>
              <a:buNone/>
            </a:pPr>
            <a:r>
              <a:rPr lang="nl" sz="1040">
                <a:solidFill>
                  <a:srgbClr val="2D3E50"/>
                </a:solidFill>
                <a:highlight>
                  <a:srgbClr val="FFFFFF"/>
                </a:highlight>
                <a:latin typeface="Arial"/>
                <a:ea typeface="Arial"/>
                <a:cs typeface="Arial"/>
                <a:sym typeface="Arial"/>
              </a:rPr>
              <a:t>"Rebel Lives toont overtuigend aan hoezeer gruweldaden mensenwerk zijn, en niet, althans niet alleen zijn ontsproten aan de geest van psychopaten en exotische sadisten."</a:t>
            </a:r>
            <a:endParaRPr sz="1040">
              <a:solidFill>
                <a:srgbClr val="2D3E50"/>
              </a:solidFill>
              <a:highlight>
                <a:srgbClr val="FFFFFF"/>
              </a:highlight>
              <a:latin typeface="Arial"/>
              <a:ea typeface="Arial"/>
              <a:cs typeface="Arial"/>
              <a:sym typeface="Arial"/>
            </a:endParaRPr>
          </a:p>
          <a:p>
            <a:pPr indent="0" lvl="0" marL="0" rtl="0" algn="l">
              <a:lnSpc>
                <a:spcPct val="105000"/>
              </a:lnSpc>
              <a:spcBef>
                <a:spcPts val="1500"/>
              </a:spcBef>
              <a:spcAft>
                <a:spcPts val="0"/>
              </a:spcAft>
              <a:buSzPts val="770"/>
              <a:buNone/>
            </a:pPr>
            <a:r>
              <a:rPr lang="nl" sz="1040">
                <a:solidFill>
                  <a:srgbClr val="2D3E50"/>
                </a:solidFill>
                <a:highlight>
                  <a:srgbClr val="FFFFFF"/>
                </a:highlight>
                <a:latin typeface="Arial"/>
                <a:ea typeface="Arial"/>
                <a:cs typeface="Arial"/>
                <a:sym typeface="Arial"/>
              </a:rPr>
              <a:t>De Volkskrant</a:t>
            </a:r>
            <a:endParaRPr sz="1040">
              <a:solidFill>
                <a:srgbClr val="2D3E50"/>
              </a:solidFill>
              <a:highlight>
                <a:srgbClr val="FFFFFF"/>
              </a:highlight>
              <a:latin typeface="Arial"/>
              <a:ea typeface="Arial"/>
              <a:cs typeface="Arial"/>
              <a:sym typeface="Arial"/>
            </a:endParaRPr>
          </a:p>
          <a:p>
            <a:pPr indent="0" lvl="0" marL="0" rtl="0" algn="l">
              <a:lnSpc>
                <a:spcPct val="105000"/>
              </a:lnSpc>
              <a:spcBef>
                <a:spcPts val="1500"/>
              </a:spcBef>
              <a:spcAft>
                <a:spcPts val="0"/>
              </a:spcAft>
              <a:buSzPts val="770"/>
              <a:buNone/>
            </a:pPr>
            <a:r>
              <a:rPr i="1" lang="nl" sz="1040">
                <a:solidFill>
                  <a:srgbClr val="2D3E50"/>
                </a:solidFill>
                <a:highlight>
                  <a:srgbClr val="FFFFFF"/>
                </a:highlight>
                <a:latin typeface="Arial"/>
                <a:ea typeface="Arial"/>
                <a:cs typeface="Arial"/>
                <a:sym typeface="Arial"/>
              </a:rPr>
              <a:t>Open op woensdag, zaterdag en zondag van 14.00 tot 18.00 u - GRATIS - TOT 19 DECEMBER! in CC DE Steiger </a:t>
            </a:r>
            <a:endParaRPr i="1" sz="1040">
              <a:solidFill>
                <a:srgbClr val="2D3E50"/>
              </a:solidFill>
              <a:highlight>
                <a:srgbClr val="FFFFFF"/>
              </a:highlight>
              <a:latin typeface="Arial"/>
              <a:ea typeface="Arial"/>
              <a:cs typeface="Arial"/>
              <a:sym typeface="Arial"/>
            </a:endParaRPr>
          </a:p>
          <a:p>
            <a:pPr indent="0" lvl="0" marL="0" rtl="0" algn="l">
              <a:lnSpc>
                <a:spcPct val="105000"/>
              </a:lnSpc>
              <a:spcBef>
                <a:spcPts val="1500"/>
              </a:spcBef>
              <a:spcAft>
                <a:spcPts val="1200"/>
              </a:spcAft>
              <a:buSzPts val="770"/>
              <a:buNone/>
            </a:pPr>
            <a:r>
              <a:t/>
            </a:r>
            <a:endParaRPr sz="1260"/>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0" name="Shape 170"/>
        <p:cNvGrpSpPr/>
        <p:nvPr/>
      </p:nvGrpSpPr>
      <p:grpSpPr>
        <a:xfrm>
          <a:off x="0" y="0"/>
          <a:ext cx="0" cy="0"/>
          <a:chOff x="0" y="0"/>
          <a:chExt cx="0" cy="0"/>
        </a:xfrm>
      </p:grpSpPr>
      <p:sp>
        <p:nvSpPr>
          <p:cNvPr id="171" name="Google Shape;171;p30"/>
          <p:cNvSpPr txBox="1"/>
          <p:nvPr>
            <p:ph type="title"/>
          </p:nvPr>
        </p:nvSpPr>
        <p:spPr>
          <a:xfrm>
            <a:off x="311700" y="391350"/>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nl"/>
              <a:t>FRIEKE JANSSENS</a:t>
            </a:r>
            <a:endParaRPr/>
          </a:p>
        </p:txBody>
      </p:sp>
      <p:sp>
        <p:nvSpPr>
          <p:cNvPr id="172" name="Google Shape;172;p3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nl" u="sng">
                <a:solidFill>
                  <a:schemeClr val="hlink"/>
                </a:solidFill>
                <a:hlinkClick r:id="rId3"/>
              </a:rPr>
              <a:t>https://frieke.com/portfolio/smoking-kids/</a:t>
            </a:r>
            <a:r>
              <a:rPr lang="nl"/>
              <a:t> </a:t>
            </a:r>
            <a:endParaRPr/>
          </a:p>
        </p:txBody>
      </p:sp>
      <p:pic>
        <p:nvPicPr>
          <p:cNvPr id="173" name="Google Shape;173;p30"/>
          <p:cNvPicPr preferRelativeResize="0"/>
          <p:nvPr/>
        </p:nvPicPr>
        <p:blipFill>
          <a:blip r:embed="rId4">
            <a:alphaModFix/>
          </a:blip>
          <a:stretch>
            <a:fillRect/>
          </a:stretch>
        </p:blipFill>
        <p:spPr>
          <a:xfrm>
            <a:off x="4745925" y="521800"/>
            <a:ext cx="3814150" cy="4047075"/>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7" name="Shape 177"/>
        <p:cNvGrpSpPr/>
        <p:nvPr/>
      </p:nvGrpSpPr>
      <p:grpSpPr>
        <a:xfrm>
          <a:off x="0" y="0"/>
          <a:ext cx="0" cy="0"/>
          <a:chOff x="0" y="0"/>
          <a:chExt cx="0" cy="0"/>
        </a:xfrm>
      </p:grpSpPr>
      <p:sp>
        <p:nvSpPr>
          <p:cNvPr id="178" name="Google Shape;178;p31"/>
          <p:cNvSpPr txBox="1"/>
          <p:nvPr>
            <p:ph type="title"/>
          </p:nvPr>
        </p:nvSpPr>
        <p:spPr>
          <a:xfrm>
            <a:off x="311700" y="391350"/>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nl"/>
              <a:t>Onder Invloed 		Roosbeef </a:t>
            </a:r>
            <a:endParaRPr/>
          </a:p>
        </p:txBody>
      </p:sp>
      <p:sp>
        <p:nvSpPr>
          <p:cNvPr id="179" name="Google Shape;179;p31"/>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lnSpc>
                <a:spcPct val="95000"/>
              </a:lnSpc>
              <a:spcBef>
                <a:spcPts val="0"/>
              </a:spcBef>
              <a:spcAft>
                <a:spcPts val="0"/>
              </a:spcAft>
              <a:buSzPts val="935"/>
              <a:buNone/>
            </a:pPr>
            <a:r>
              <a:rPr lang="nl" sz="792">
                <a:solidFill>
                  <a:srgbClr val="202124"/>
                </a:solidFill>
                <a:highlight>
                  <a:srgbClr val="FFFFFF"/>
                </a:highlight>
                <a:latin typeface="Arial"/>
                <a:ea typeface="Arial"/>
                <a:cs typeface="Arial"/>
                <a:sym typeface="Arial"/>
              </a:rPr>
              <a:t>Ben onder invloed van jou...</a:t>
            </a:r>
            <a:endParaRPr sz="792">
              <a:solidFill>
                <a:srgbClr val="202124"/>
              </a:solidFill>
              <a:highlight>
                <a:srgbClr val="FFFFFF"/>
              </a:highlight>
              <a:latin typeface="Arial"/>
              <a:ea typeface="Arial"/>
              <a:cs typeface="Arial"/>
              <a:sym typeface="Arial"/>
            </a:endParaRPr>
          </a:p>
          <a:p>
            <a:pPr indent="0" lvl="0" marL="0" rtl="0" algn="l">
              <a:lnSpc>
                <a:spcPct val="95000"/>
              </a:lnSpc>
              <a:spcBef>
                <a:spcPts val="900"/>
              </a:spcBef>
              <a:spcAft>
                <a:spcPts val="0"/>
              </a:spcAft>
              <a:buSzPts val="935"/>
              <a:buNone/>
            </a:pPr>
            <a:r>
              <a:rPr lang="nl" sz="792">
                <a:solidFill>
                  <a:srgbClr val="202124"/>
                </a:solidFill>
                <a:highlight>
                  <a:srgbClr val="FFFFFF"/>
                </a:highlight>
                <a:latin typeface="Arial"/>
                <a:ea typeface="Arial"/>
                <a:cs typeface="Arial"/>
                <a:sym typeface="Arial"/>
              </a:rPr>
              <a:t>Kan geen auto meer besturen</a:t>
            </a:r>
            <a:endParaRPr sz="792">
              <a:solidFill>
                <a:srgbClr val="202124"/>
              </a:solidFill>
              <a:highlight>
                <a:srgbClr val="FFFFFF"/>
              </a:highlight>
              <a:latin typeface="Arial"/>
              <a:ea typeface="Arial"/>
              <a:cs typeface="Arial"/>
              <a:sym typeface="Arial"/>
            </a:endParaRPr>
          </a:p>
          <a:p>
            <a:pPr indent="0" lvl="0" marL="0" rtl="0" algn="l">
              <a:lnSpc>
                <a:spcPct val="95000"/>
              </a:lnSpc>
              <a:spcBef>
                <a:spcPts val="900"/>
              </a:spcBef>
              <a:spcAft>
                <a:spcPts val="0"/>
              </a:spcAft>
              <a:buSzPts val="935"/>
              <a:buNone/>
            </a:pPr>
            <a:r>
              <a:rPr lang="nl" sz="792">
                <a:solidFill>
                  <a:srgbClr val="202124"/>
                </a:solidFill>
                <a:highlight>
                  <a:srgbClr val="FFFFFF"/>
                </a:highlight>
                <a:latin typeface="Arial"/>
                <a:ea typeface="Arial"/>
                <a:cs typeface="Arial"/>
                <a:sym typeface="Arial"/>
              </a:rPr>
              <a:t>Ook niet als ik een rijbewijs had gehad</a:t>
            </a:r>
            <a:endParaRPr sz="792">
              <a:solidFill>
                <a:srgbClr val="202124"/>
              </a:solidFill>
              <a:highlight>
                <a:srgbClr val="FFFFFF"/>
              </a:highlight>
              <a:latin typeface="Arial"/>
              <a:ea typeface="Arial"/>
              <a:cs typeface="Arial"/>
              <a:sym typeface="Arial"/>
            </a:endParaRPr>
          </a:p>
          <a:p>
            <a:pPr indent="0" lvl="0" marL="0" rtl="0" algn="l">
              <a:lnSpc>
                <a:spcPct val="95000"/>
              </a:lnSpc>
              <a:spcBef>
                <a:spcPts val="900"/>
              </a:spcBef>
              <a:spcAft>
                <a:spcPts val="0"/>
              </a:spcAft>
              <a:buSzPts val="935"/>
              <a:buNone/>
            </a:pPr>
            <a:r>
              <a:rPr lang="nl" sz="792">
                <a:solidFill>
                  <a:srgbClr val="202124"/>
                </a:solidFill>
                <a:highlight>
                  <a:srgbClr val="FFFFFF"/>
                </a:highlight>
                <a:latin typeface="Arial"/>
                <a:ea typeface="Arial"/>
                <a:cs typeface="Arial"/>
                <a:sym typeface="Arial"/>
              </a:rPr>
              <a:t>Ben onder invloed van jou</a:t>
            </a:r>
            <a:endParaRPr sz="792">
              <a:solidFill>
                <a:srgbClr val="202124"/>
              </a:solidFill>
              <a:highlight>
                <a:srgbClr val="FFFFFF"/>
              </a:highlight>
              <a:latin typeface="Arial"/>
              <a:ea typeface="Arial"/>
              <a:cs typeface="Arial"/>
              <a:sym typeface="Arial"/>
            </a:endParaRPr>
          </a:p>
          <a:p>
            <a:pPr indent="0" lvl="0" marL="0" rtl="0" algn="l">
              <a:lnSpc>
                <a:spcPct val="95000"/>
              </a:lnSpc>
              <a:spcBef>
                <a:spcPts val="900"/>
              </a:spcBef>
              <a:spcAft>
                <a:spcPts val="0"/>
              </a:spcAft>
              <a:buSzPts val="935"/>
              <a:buNone/>
            </a:pPr>
            <a:r>
              <a:rPr lang="nl" sz="792">
                <a:solidFill>
                  <a:srgbClr val="202124"/>
                </a:solidFill>
                <a:highlight>
                  <a:srgbClr val="FFFFFF"/>
                </a:highlight>
                <a:latin typeface="Arial"/>
                <a:ea typeface="Arial"/>
                <a:cs typeface="Arial"/>
                <a:sym typeface="Arial"/>
              </a:rPr>
              <a:t>Ik struikel over mijn woorden</a:t>
            </a:r>
            <a:endParaRPr sz="792">
              <a:solidFill>
                <a:srgbClr val="202124"/>
              </a:solidFill>
              <a:highlight>
                <a:srgbClr val="FFFFFF"/>
              </a:highlight>
              <a:latin typeface="Arial"/>
              <a:ea typeface="Arial"/>
              <a:cs typeface="Arial"/>
              <a:sym typeface="Arial"/>
            </a:endParaRPr>
          </a:p>
          <a:p>
            <a:pPr indent="0" lvl="0" marL="0" rtl="0" algn="l">
              <a:lnSpc>
                <a:spcPct val="95000"/>
              </a:lnSpc>
              <a:spcBef>
                <a:spcPts val="900"/>
              </a:spcBef>
              <a:spcAft>
                <a:spcPts val="0"/>
              </a:spcAft>
              <a:buSzPts val="935"/>
              <a:buNone/>
            </a:pPr>
            <a:r>
              <a:rPr lang="nl" sz="792">
                <a:solidFill>
                  <a:srgbClr val="202124"/>
                </a:solidFill>
                <a:highlight>
                  <a:srgbClr val="FFFFFF"/>
                </a:highlight>
                <a:latin typeface="Arial"/>
                <a:ea typeface="Arial"/>
                <a:cs typeface="Arial"/>
                <a:sym typeface="Arial"/>
              </a:rPr>
              <a:t>Iedereen, behalve jij mag dit horen</a:t>
            </a:r>
            <a:endParaRPr sz="792">
              <a:solidFill>
                <a:srgbClr val="202124"/>
              </a:solidFill>
              <a:highlight>
                <a:srgbClr val="FFFFFF"/>
              </a:highlight>
              <a:latin typeface="Arial"/>
              <a:ea typeface="Arial"/>
              <a:cs typeface="Arial"/>
              <a:sym typeface="Arial"/>
            </a:endParaRPr>
          </a:p>
          <a:p>
            <a:pPr indent="0" lvl="0" marL="0" rtl="0" algn="l">
              <a:lnSpc>
                <a:spcPct val="95000"/>
              </a:lnSpc>
              <a:spcBef>
                <a:spcPts val="900"/>
              </a:spcBef>
              <a:spcAft>
                <a:spcPts val="0"/>
              </a:spcAft>
              <a:buSzPts val="935"/>
              <a:buNone/>
            </a:pPr>
            <a:r>
              <a:rPr lang="nl" sz="792">
                <a:solidFill>
                  <a:srgbClr val="202124"/>
                </a:solidFill>
                <a:highlight>
                  <a:srgbClr val="FFFFFF"/>
                </a:highlight>
                <a:latin typeface="Arial"/>
                <a:ea typeface="Arial"/>
                <a:cs typeface="Arial"/>
                <a:sym typeface="Arial"/>
              </a:rPr>
              <a:t>Ben Onder invloed van jou</a:t>
            </a:r>
            <a:endParaRPr sz="792">
              <a:solidFill>
                <a:srgbClr val="202124"/>
              </a:solidFill>
              <a:highlight>
                <a:srgbClr val="FFFFFF"/>
              </a:highlight>
              <a:latin typeface="Arial"/>
              <a:ea typeface="Arial"/>
              <a:cs typeface="Arial"/>
              <a:sym typeface="Arial"/>
            </a:endParaRPr>
          </a:p>
          <a:p>
            <a:pPr indent="0" lvl="0" marL="0" rtl="0" algn="l">
              <a:lnSpc>
                <a:spcPct val="95000"/>
              </a:lnSpc>
              <a:spcBef>
                <a:spcPts val="900"/>
              </a:spcBef>
              <a:spcAft>
                <a:spcPts val="0"/>
              </a:spcAft>
              <a:buSzPts val="935"/>
              <a:buNone/>
            </a:pPr>
            <a:r>
              <a:rPr lang="nl" sz="792">
                <a:solidFill>
                  <a:srgbClr val="202124"/>
                </a:solidFill>
                <a:highlight>
                  <a:srgbClr val="FFFFFF"/>
                </a:highlight>
                <a:latin typeface="Arial"/>
                <a:ea typeface="Arial"/>
                <a:cs typeface="Arial"/>
                <a:sym typeface="Arial"/>
              </a:rPr>
              <a:t>En alle liedjes op de radio lijken heel veel op elkaar</a:t>
            </a:r>
            <a:endParaRPr sz="792">
              <a:solidFill>
                <a:srgbClr val="202124"/>
              </a:solidFill>
              <a:highlight>
                <a:srgbClr val="FFFFFF"/>
              </a:highlight>
              <a:latin typeface="Arial"/>
              <a:ea typeface="Arial"/>
              <a:cs typeface="Arial"/>
              <a:sym typeface="Arial"/>
            </a:endParaRPr>
          </a:p>
          <a:p>
            <a:pPr indent="0" lvl="0" marL="0" rtl="0" algn="l">
              <a:lnSpc>
                <a:spcPct val="95000"/>
              </a:lnSpc>
              <a:spcBef>
                <a:spcPts val="900"/>
              </a:spcBef>
              <a:spcAft>
                <a:spcPts val="0"/>
              </a:spcAft>
              <a:buSzPts val="935"/>
              <a:buNone/>
            </a:pPr>
            <a:r>
              <a:rPr lang="nl" sz="792">
                <a:solidFill>
                  <a:srgbClr val="202124"/>
                </a:solidFill>
                <a:highlight>
                  <a:srgbClr val="FFFFFF"/>
                </a:highlight>
                <a:latin typeface="Arial"/>
                <a:ea typeface="Arial"/>
                <a:cs typeface="Arial"/>
                <a:sym typeface="Arial"/>
              </a:rPr>
              <a:t>Maar ik zing nu alles mee, vind de gekste dingen mooi</a:t>
            </a:r>
            <a:endParaRPr sz="792">
              <a:solidFill>
                <a:srgbClr val="202124"/>
              </a:solidFill>
              <a:highlight>
                <a:srgbClr val="FFFFFF"/>
              </a:highlight>
              <a:latin typeface="Arial"/>
              <a:ea typeface="Arial"/>
              <a:cs typeface="Arial"/>
              <a:sym typeface="Arial"/>
            </a:endParaRPr>
          </a:p>
          <a:p>
            <a:pPr indent="0" lvl="0" marL="0" rtl="0" algn="l">
              <a:lnSpc>
                <a:spcPct val="95000"/>
              </a:lnSpc>
              <a:spcBef>
                <a:spcPts val="900"/>
              </a:spcBef>
              <a:spcAft>
                <a:spcPts val="0"/>
              </a:spcAft>
              <a:buSzPts val="935"/>
              <a:buNone/>
            </a:pPr>
            <a:r>
              <a:rPr lang="nl" sz="792">
                <a:solidFill>
                  <a:srgbClr val="202124"/>
                </a:solidFill>
                <a:highlight>
                  <a:srgbClr val="FFFFFF"/>
                </a:highlight>
                <a:latin typeface="Arial"/>
                <a:ea typeface="Arial"/>
                <a:cs typeface="Arial"/>
                <a:sym typeface="Arial"/>
              </a:rPr>
              <a:t>Zelfs BLØF die brak bij mij een snaar</a:t>
            </a:r>
            <a:endParaRPr sz="792">
              <a:solidFill>
                <a:srgbClr val="202124"/>
              </a:solidFill>
              <a:highlight>
                <a:srgbClr val="FFFFFF"/>
              </a:highlight>
              <a:latin typeface="Arial"/>
              <a:ea typeface="Arial"/>
              <a:cs typeface="Arial"/>
              <a:sym typeface="Arial"/>
            </a:endParaRPr>
          </a:p>
          <a:p>
            <a:pPr indent="0" lvl="0" marL="0" rtl="0" algn="l">
              <a:lnSpc>
                <a:spcPct val="95000"/>
              </a:lnSpc>
              <a:spcBef>
                <a:spcPts val="900"/>
              </a:spcBef>
              <a:spcAft>
                <a:spcPts val="0"/>
              </a:spcAft>
              <a:buNone/>
            </a:pPr>
            <a:r>
              <a:rPr lang="nl" sz="750">
                <a:solidFill>
                  <a:srgbClr val="202124"/>
                </a:solidFill>
                <a:highlight>
                  <a:srgbClr val="FFFFFF"/>
                </a:highlight>
                <a:latin typeface="Arial"/>
                <a:ea typeface="Arial"/>
                <a:cs typeface="Arial"/>
                <a:sym typeface="Arial"/>
              </a:rPr>
              <a:t>En ik leef in een roes ...het licht doet pijn</a:t>
            </a:r>
            <a:endParaRPr sz="750">
              <a:solidFill>
                <a:srgbClr val="202124"/>
              </a:solidFill>
              <a:highlight>
                <a:srgbClr val="FFFFFF"/>
              </a:highlight>
              <a:latin typeface="Arial"/>
              <a:ea typeface="Arial"/>
              <a:cs typeface="Arial"/>
              <a:sym typeface="Arial"/>
            </a:endParaRPr>
          </a:p>
          <a:p>
            <a:pPr indent="0" lvl="0" marL="0" rtl="0" algn="l">
              <a:lnSpc>
                <a:spcPct val="95000"/>
              </a:lnSpc>
              <a:spcBef>
                <a:spcPts val="900"/>
              </a:spcBef>
              <a:spcAft>
                <a:spcPts val="0"/>
              </a:spcAft>
              <a:buNone/>
            </a:pPr>
            <a:r>
              <a:rPr lang="nl" sz="750">
                <a:solidFill>
                  <a:srgbClr val="202124"/>
                </a:solidFill>
                <a:highlight>
                  <a:srgbClr val="FFFFFF"/>
                </a:highlight>
                <a:latin typeface="Arial"/>
                <a:ea typeface="Arial"/>
                <a:cs typeface="Arial"/>
                <a:sym typeface="Arial"/>
              </a:rPr>
              <a:t>Wat dorst en hees, al maanden duurt het feest</a:t>
            </a:r>
            <a:endParaRPr sz="750">
              <a:solidFill>
                <a:srgbClr val="202124"/>
              </a:solidFill>
              <a:highlight>
                <a:srgbClr val="FFFFFF"/>
              </a:highlight>
              <a:latin typeface="Arial"/>
              <a:ea typeface="Arial"/>
              <a:cs typeface="Arial"/>
              <a:sym typeface="Arial"/>
            </a:endParaRPr>
          </a:p>
          <a:p>
            <a:pPr indent="0" lvl="0" marL="0" rtl="0" algn="l">
              <a:lnSpc>
                <a:spcPct val="95000"/>
              </a:lnSpc>
              <a:spcBef>
                <a:spcPts val="900"/>
              </a:spcBef>
              <a:spcAft>
                <a:spcPts val="0"/>
              </a:spcAft>
              <a:buNone/>
            </a:pPr>
            <a:r>
              <a:rPr lang="nl" sz="750">
                <a:solidFill>
                  <a:srgbClr val="202124"/>
                </a:solidFill>
                <a:highlight>
                  <a:srgbClr val="FFFFFF"/>
                </a:highlight>
                <a:latin typeface="Arial"/>
                <a:ea typeface="Arial"/>
                <a:cs typeface="Arial"/>
                <a:sym typeface="Arial"/>
              </a:rPr>
              <a:t>En ik leef in een roes ...het licht doetpijn</a:t>
            </a:r>
            <a:endParaRPr sz="750">
              <a:solidFill>
                <a:srgbClr val="202124"/>
              </a:solidFill>
              <a:highlight>
                <a:srgbClr val="FFFFFF"/>
              </a:highlight>
              <a:latin typeface="Arial"/>
              <a:ea typeface="Arial"/>
              <a:cs typeface="Arial"/>
              <a:sym typeface="Arial"/>
            </a:endParaRPr>
          </a:p>
          <a:p>
            <a:pPr indent="0" lvl="0" marL="0" rtl="0" algn="l">
              <a:lnSpc>
                <a:spcPct val="95000"/>
              </a:lnSpc>
              <a:spcBef>
                <a:spcPts val="900"/>
              </a:spcBef>
              <a:spcAft>
                <a:spcPts val="0"/>
              </a:spcAft>
              <a:buSzPts val="935"/>
              <a:buNone/>
            </a:pPr>
            <a:r>
              <a:rPr lang="nl" sz="750">
                <a:solidFill>
                  <a:srgbClr val="202124"/>
                </a:solidFill>
                <a:highlight>
                  <a:srgbClr val="FFFFFF"/>
                </a:highlight>
                <a:latin typeface="Arial"/>
                <a:ea typeface="Arial"/>
                <a:cs typeface="Arial"/>
                <a:sym typeface="Arial"/>
              </a:rPr>
              <a:t>Wat dorst en hees, al maanden duurt dit feest.</a:t>
            </a:r>
            <a:endParaRPr sz="792">
              <a:solidFill>
                <a:srgbClr val="202124"/>
              </a:solidFill>
              <a:highlight>
                <a:srgbClr val="FFFFFF"/>
              </a:highlight>
              <a:latin typeface="Arial"/>
              <a:ea typeface="Arial"/>
              <a:cs typeface="Arial"/>
              <a:sym typeface="Arial"/>
            </a:endParaRPr>
          </a:p>
          <a:p>
            <a:pPr indent="0" lvl="0" marL="0" rtl="0" algn="l">
              <a:lnSpc>
                <a:spcPct val="95000"/>
              </a:lnSpc>
              <a:spcBef>
                <a:spcPts val="900"/>
              </a:spcBef>
              <a:spcAft>
                <a:spcPts val="1200"/>
              </a:spcAft>
              <a:buSzPts val="935"/>
              <a:buNone/>
            </a:pPr>
            <a:r>
              <a:t/>
            </a:r>
            <a:endParaRPr sz="1530"/>
          </a:p>
        </p:txBody>
      </p:sp>
      <p:pic>
        <p:nvPicPr>
          <p:cNvPr descr="Een nieuw opgenomen versie van Onder Invloed op de EP Warüm van Roosbeef" id="180" name="Google Shape;180;p31" title="Roosbeef - Onder Invloed">
            <a:hlinkClick r:id="rId3"/>
          </p:cNvPr>
          <p:cNvPicPr preferRelativeResize="0"/>
          <p:nvPr/>
        </p:nvPicPr>
        <p:blipFill>
          <a:blip r:embed="rId4">
            <a:alphaModFix/>
          </a:blip>
          <a:stretch>
            <a:fillRect/>
          </a:stretch>
        </p:blipFill>
        <p:spPr>
          <a:xfrm>
            <a:off x="4389175" y="1249550"/>
            <a:ext cx="4572000" cy="34290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0"/>
                                        </p:tgtEl>
                                        <p:attrNameLst>
                                          <p:attrName>style.visibility</p:attrName>
                                        </p:attrNameLst>
                                      </p:cBhvr>
                                      <p:to>
                                        <p:strVal val="visible"/>
                                      </p:to>
                                    </p:set>
                                    <p:animEffect filter="fade" transition="in">
                                      <p:cBhvr>
                                        <p:cTn dur="1000"/>
                                        <p:tgtEl>
                                          <p:spTgt spid="18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 name="Shape 64"/>
        <p:cNvGrpSpPr/>
        <p:nvPr/>
      </p:nvGrpSpPr>
      <p:grpSpPr>
        <a:xfrm>
          <a:off x="0" y="0"/>
          <a:ext cx="0" cy="0"/>
          <a:chOff x="0" y="0"/>
          <a:chExt cx="0" cy="0"/>
        </a:xfrm>
      </p:grpSpPr>
      <p:sp>
        <p:nvSpPr>
          <p:cNvPr id="65" name="Google Shape;65;p14"/>
          <p:cNvSpPr txBox="1"/>
          <p:nvPr>
            <p:ph type="title"/>
          </p:nvPr>
        </p:nvSpPr>
        <p:spPr>
          <a:xfrm>
            <a:off x="311700" y="391350"/>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nl"/>
              <a:t>Vraag van vandaag: </a:t>
            </a:r>
            <a:endParaRPr/>
          </a:p>
        </p:txBody>
      </p:sp>
      <p:sp>
        <p:nvSpPr>
          <p:cNvPr id="66" name="Google Shape;66;p1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nl"/>
              <a:t>Heb jij al dingen onder invloed gedaan die je anders nooit zou doen? </a:t>
            </a:r>
            <a:endParaRPr/>
          </a:p>
          <a:p>
            <a:pPr indent="0" lvl="0" marL="0" rtl="0" algn="l">
              <a:spcBef>
                <a:spcPts val="1200"/>
              </a:spcBef>
              <a:spcAft>
                <a:spcPts val="0"/>
              </a:spcAft>
              <a:buNone/>
            </a:pPr>
            <a:r>
              <a:t/>
            </a:r>
            <a:endParaRPr/>
          </a:p>
          <a:p>
            <a:pPr indent="0" lvl="0" marL="0" rtl="0" algn="l">
              <a:spcBef>
                <a:spcPts val="1200"/>
              </a:spcBef>
              <a:spcAft>
                <a:spcPts val="1200"/>
              </a:spcAft>
              <a:buNone/>
            </a:pPr>
            <a:r>
              <a:t/>
            </a:r>
            <a:endParaRPr/>
          </a:p>
        </p:txBody>
      </p:sp>
      <p:pic>
        <p:nvPicPr>
          <p:cNvPr descr="Kiwi tastes a golden nugget. It's delicious.&#10;&#10;Script, direction, animation: Andreas Hykade&#10;Animation, artwork: Angela Steffen&#10;Music, sound design: Heiko Maile&#10;Postproduction: Ralf Bohde&#10;Production management: Bianca Just&#10;Funding: FFA Berlin&#10;Production:Thomas Meyer-Hermann&#10;Studio FILM BILDER 2014&#10;&#10;http://www.filmbilder.com&#10;https://www.facebook.com/studiofilmbilder&#10;&#10;Awards:&#10;Winner, UnLonely Film Festival, Brookline, USA 2018&#10;First Prize, category 5-10 min, Krok Festival, Moscow / St. Petersburg, 2015&#10;Special Mention, Countryside Animafest, Cypros, 2015&#10;Special Mention, Animafest Zagreb, Croatia, 2015&#10;Special Mention, Monstra, Lisbon, Portugal, 2015&#10;&quot;Short Tiger&quot;, Filmförderungsanstalt Berlin, Germany, 2015" id="67" name="Google Shape;67;p14" title="Nuggets">
            <a:hlinkClick r:id="rId3"/>
          </p:cNvPr>
          <p:cNvPicPr preferRelativeResize="0"/>
          <p:nvPr/>
        </p:nvPicPr>
        <p:blipFill>
          <a:blip r:embed="rId4">
            <a:alphaModFix/>
          </a:blip>
          <a:stretch>
            <a:fillRect/>
          </a:stretch>
        </p:blipFill>
        <p:spPr>
          <a:xfrm>
            <a:off x="2942250" y="1710875"/>
            <a:ext cx="4101000" cy="315295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7"/>
                                        </p:tgtEl>
                                        <p:attrNameLst>
                                          <p:attrName>style.visibility</p:attrName>
                                        </p:attrNameLst>
                                      </p:cBhvr>
                                      <p:to>
                                        <p:strVal val="visible"/>
                                      </p:to>
                                    </p:set>
                                    <p:animEffect filter="fade" transition="in">
                                      <p:cBhvr>
                                        <p:cTn dur="1000"/>
                                        <p:tgtEl>
                                          <p:spTgt spid="6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5"/>
          <p:cNvSpPr txBox="1"/>
          <p:nvPr>
            <p:ph type="title"/>
          </p:nvPr>
        </p:nvSpPr>
        <p:spPr>
          <a:xfrm>
            <a:off x="311700" y="391350"/>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nl"/>
              <a:t>Afkick 			Jotie T’Hooft</a:t>
            </a:r>
            <a:endParaRPr/>
          </a:p>
        </p:txBody>
      </p:sp>
      <p:sp>
        <p:nvSpPr>
          <p:cNvPr id="73" name="Google Shape;73;p15"/>
          <p:cNvSpPr txBox="1"/>
          <p:nvPr>
            <p:ph idx="1" type="body"/>
          </p:nvPr>
        </p:nvSpPr>
        <p:spPr>
          <a:xfrm>
            <a:off x="311700" y="948050"/>
            <a:ext cx="8520600" cy="3988500"/>
          </a:xfrm>
          <a:prstGeom prst="rect">
            <a:avLst/>
          </a:prstGeom>
        </p:spPr>
        <p:txBody>
          <a:bodyPr anchorCtr="0" anchor="t" bIns="91425" lIns="91425" spcFirstLastPara="1" rIns="91425" wrap="square" tIns="91425">
            <a:normAutofit fontScale="70000" lnSpcReduction="20000"/>
          </a:bodyPr>
          <a:lstStyle/>
          <a:p>
            <a:pPr indent="0" lvl="0" marL="0" rtl="0" algn="l">
              <a:lnSpc>
                <a:spcPct val="100000"/>
              </a:lnSpc>
              <a:spcBef>
                <a:spcPts val="0"/>
              </a:spcBef>
              <a:spcAft>
                <a:spcPts val="0"/>
              </a:spcAft>
              <a:buNone/>
            </a:pPr>
            <a:r>
              <a:t/>
            </a:r>
            <a:endParaRPr/>
          </a:p>
          <a:p>
            <a:pPr indent="0" lvl="0" marL="0" rtl="0" algn="l">
              <a:lnSpc>
                <a:spcPct val="100000"/>
              </a:lnSpc>
              <a:spcBef>
                <a:spcPts val="1200"/>
              </a:spcBef>
              <a:spcAft>
                <a:spcPts val="0"/>
              </a:spcAft>
              <a:buNone/>
            </a:pPr>
            <a:r>
              <a:rPr lang="nl" sz="2461"/>
              <a:t>Slijm dat uit je neus je ogen je mond</a:t>
            </a:r>
            <a:endParaRPr sz="2461"/>
          </a:p>
          <a:p>
            <a:pPr indent="0" lvl="0" marL="0" rtl="0" algn="l">
              <a:lnSpc>
                <a:spcPct val="100000"/>
              </a:lnSpc>
              <a:spcBef>
                <a:spcPts val="1200"/>
              </a:spcBef>
              <a:spcAft>
                <a:spcPts val="0"/>
              </a:spcAft>
              <a:buNone/>
            </a:pPr>
            <a:r>
              <a:rPr lang="nl" sz="2461"/>
              <a:t>loopt terwijl je oren ontstoken zijn.</a:t>
            </a:r>
            <a:endParaRPr sz="2461"/>
          </a:p>
          <a:p>
            <a:pPr indent="0" lvl="0" marL="0" rtl="0" algn="l">
              <a:lnSpc>
                <a:spcPct val="100000"/>
              </a:lnSpc>
              <a:spcBef>
                <a:spcPts val="1200"/>
              </a:spcBef>
              <a:spcAft>
                <a:spcPts val="0"/>
              </a:spcAft>
              <a:buNone/>
            </a:pPr>
            <a:r>
              <a:rPr lang="nl" sz="2461"/>
              <a:t>Astmatische hoestbuien waar je haast</a:t>
            </a:r>
            <a:endParaRPr sz="2461"/>
          </a:p>
          <a:p>
            <a:pPr indent="0" lvl="0" marL="0" rtl="0" algn="l">
              <a:lnSpc>
                <a:spcPct val="100000"/>
              </a:lnSpc>
              <a:spcBef>
                <a:spcPts val="1200"/>
              </a:spcBef>
              <a:spcAft>
                <a:spcPts val="0"/>
              </a:spcAft>
              <a:buNone/>
            </a:pPr>
            <a:r>
              <a:rPr lang="nl" sz="2461"/>
              <a:t>van kotsen moet.</a:t>
            </a:r>
            <a:endParaRPr sz="2461"/>
          </a:p>
          <a:p>
            <a:pPr indent="0" lvl="0" marL="0" rtl="0" algn="l">
              <a:lnSpc>
                <a:spcPct val="100000"/>
              </a:lnSpc>
              <a:spcBef>
                <a:spcPts val="1200"/>
              </a:spcBef>
              <a:spcAft>
                <a:spcPts val="0"/>
              </a:spcAft>
              <a:buNone/>
            </a:pPr>
            <a:r>
              <a:rPr lang="nl" sz="2461"/>
              <a:t>Daarna braken, diarree, koorts</a:t>
            </a:r>
            <a:endParaRPr sz="2461"/>
          </a:p>
          <a:p>
            <a:pPr indent="0" lvl="0" marL="0" rtl="0" algn="l">
              <a:lnSpc>
                <a:spcPct val="100000"/>
              </a:lnSpc>
              <a:spcBef>
                <a:spcPts val="1200"/>
              </a:spcBef>
              <a:spcAft>
                <a:spcPts val="0"/>
              </a:spcAft>
              <a:buNone/>
            </a:pPr>
            <a:r>
              <a:rPr lang="nl" sz="2461"/>
              <a:t>warm en koud. Koppijn. </a:t>
            </a:r>
            <a:endParaRPr sz="2461"/>
          </a:p>
          <a:p>
            <a:pPr indent="0" lvl="0" marL="0" rtl="0" algn="l">
              <a:lnSpc>
                <a:spcPct val="100000"/>
              </a:lnSpc>
              <a:spcBef>
                <a:spcPts val="1200"/>
              </a:spcBef>
              <a:spcAft>
                <a:spcPts val="0"/>
              </a:spcAft>
              <a:buNone/>
            </a:pPr>
            <a:r>
              <a:t/>
            </a:r>
            <a:endParaRPr sz="2461"/>
          </a:p>
          <a:p>
            <a:pPr indent="0" lvl="0" marL="0" rtl="0" algn="l">
              <a:lnSpc>
                <a:spcPct val="100000"/>
              </a:lnSpc>
              <a:spcBef>
                <a:spcPts val="1200"/>
              </a:spcBef>
              <a:spcAft>
                <a:spcPts val="0"/>
              </a:spcAft>
              <a:buNone/>
            </a:pPr>
            <a:r>
              <a:rPr lang="nl" sz="2461"/>
              <a:t>In een diepe slaap vallen, wakkerworden</a:t>
            </a:r>
            <a:endParaRPr sz="2461"/>
          </a:p>
          <a:p>
            <a:pPr indent="0" lvl="0" marL="0" rtl="0" algn="l">
              <a:lnSpc>
                <a:spcPct val="100000"/>
              </a:lnSpc>
              <a:spcBef>
                <a:spcPts val="1200"/>
              </a:spcBef>
              <a:spcAft>
                <a:spcPts val="0"/>
              </a:spcAft>
              <a:buNone/>
            </a:pPr>
            <a:r>
              <a:rPr lang="nl" sz="2461"/>
              <a:t>en opnieuw ellende.</a:t>
            </a:r>
            <a:endParaRPr sz="2461"/>
          </a:p>
          <a:p>
            <a:pPr indent="0" lvl="0" marL="0" rtl="0" algn="l">
              <a:lnSpc>
                <a:spcPct val="100000"/>
              </a:lnSpc>
              <a:spcBef>
                <a:spcPts val="1200"/>
              </a:spcBef>
              <a:spcAft>
                <a:spcPts val="120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sp>
        <p:nvSpPr>
          <p:cNvPr id="78" name="Google Shape;78;p16"/>
          <p:cNvSpPr txBox="1"/>
          <p:nvPr>
            <p:ph type="title"/>
          </p:nvPr>
        </p:nvSpPr>
        <p:spPr>
          <a:xfrm>
            <a:off x="311700" y="391350"/>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79" name="Google Shape;79;p16"/>
          <p:cNvSpPr txBox="1"/>
          <p:nvPr>
            <p:ph idx="1" type="body"/>
          </p:nvPr>
        </p:nvSpPr>
        <p:spPr>
          <a:xfrm>
            <a:off x="311700" y="708325"/>
            <a:ext cx="8520600" cy="3999300"/>
          </a:xfrm>
          <a:prstGeom prst="rect">
            <a:avLst/>
          </a:prstGeom>
        </p:spPr>
        <p:txBody>
          <a:bodyPr anchorCtr="0" anchor="t" bIns="91425" lIns="91425" spcFirstLastPara="1" rIns="91425" wrap="square" tIns="91425">
            <a:normAutofit/>
          </a:bodyPr>
          <a:lstStyle/>
          <a:p>
            <a:pPr indent="0" lvl="0" marL="0" rtl="0" algn="l">
              <a:lnSpc>
                <a:spcPct val="100000"/>
              </a:lnSpc>
              <a:spcBef>
                <a:spcPts val="0"/>
              </a:spcBef>
              <a:spcAft>
                <a:spcPts val="0"/>
              </a:spcAft>
              <a:buNone/>
            </a:pPr>
            <a:r>
              <a:rPr lang="nl"/>
              <a:t>Over de vloer kruipen, de nagels tot bloedens</a:t>
            </a:r>
            <a:endParaRPr/>
          </a:p>
          <a:p>
            <a:pPr indent="0" lvl="0" marL="0" rtl="0" algn="l">
              <a:lnSpc>
                <a:spcPct val="100000"/>
              </a:lnSpc>
              <a:spcBef>
                <a:spcPts val="1200"/>
              </a:spcBef>
              <a:spcAft>
                <a:spcPts val="0"/>
              </a:spcAft>
              <a:buNone/>
            </a:pPr>
            <a:r>
              <a:rPr lang="nl"/>
              <a:t>over de muur halen, kreunen. </a:t>
            </a:r>
            <a:endParaRPr/>
          </a:p>
          <a:p>
            <a:pPr indent="0" lvl="0" marL="0" rtl="0" algn="l">
              <a:spcBef>
                <a:spcPts val="1200"/>
              </a:spcBef>
              <a:spcAft>
                <a:spcPts val="0"/>
              </a:spcAft>
              <a:buNone/>
            </a:pPr>
            <a:r>
              <a:t/>
            </a:r>
            <a:endParaRPr/>
          </a:p>
          <a:p>
            <a:pPr indent="0" lvl="0" marL="0" rtl="0" algn="l">
              <a:spcBef>
                <a:spcPts val="1200"/>
              </a:spcBef>
              <a:spcAft>
                <a:spcPts val="0"/>
              </a:spcAft>
              <a:buNone/>
            </a:pPr>
            <a:r>
              <a:rPr lang="nl"/>
              <a:t>Na drie dagen is het ergste voorbij,</a:t>
            </a:r>
            <a:endParaRPr/>
          </a:p>
          <a:p>
            <a:pPr indent="0" lvl="0" marL="0" rtl="0" algn="l">
              <a:spcBef>
                <a:spcPts val="1200"/>
              </a:spcBef>
              <a:spcAft>
                <a:spcPts val="0"/>
              </a:spcAft>
              <a:buNone/>
            </a:pPr>
            <a:r>
              <a:rPr lang="nl"/>
              <a:t>je zit bleek maar ontwend aan het ontbijt</a:t>
            </a:r>
            <a:endParaRPr/>
          </a:p>
          <a:p>
            <a:pPr indent="0" lvl="0" marL="0" rtl="0" algn="l">
              <a:spcBef>
                <a:spcPts val="1200"/>
              </a:spcBef>
              <a:spcAft>
                <a:spcPts val="1200"/>
              </a:spcAft>
              <a:buNone/>
            </a:pPr>
            <a:r>
              <a:rPr lang="nl"/>
              <a:t>en je hunkert al opnieuw. </a:t>
            </a:r>
            <a:endParaRPr/>
          </a:p>
        </p:txBody>
      </p:sp>
      <p:pic>
        <p:nvPicPr>
          <p:cNvPr id="80" name="Google Shape;80;p16"/>
          <p:cNvPicPr preferRelativeResize="0"/>
          <p:nvPr/>
        </p:nvPicPr>
        <p:blipFill>
          <a:blip r:embed="rId3">
            <a:alphaModFix/>
          </a:blip>
          <a:stretch>
            <a:fillRect/>
          </a:stretch>
        </p:blipFill>
        <p:spPr>
          <a:xfrm>
            <a:off x="5012725" y="882700"/>
            <a:ext cx="3476200" cy="382492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 name="Shape 84"/>
        <p:cNvGrpSpPr/>
        <p:nvPr/>
      </p:nvGrpSpPr>
      <p:grpSpPr>
        <a:xfrm>
          <a:off x="0" y="0"/>
          <a:ext cx="0" cy="0"/>
          <a:chOff x="0" y="0"/>
          <a:chExt cx="0" cy="0"/>
        </a:xfrm>
      </p:grpSpPr>
      <p:sp>
        <p:nvSpPr>
          <p:cNvPr id="85" name="Google Shape;85;p17"/>
          <p:cNvSpPr txBox="1"/>
          <p:nvPr>
            <p:ph type="title"/>
          </p:nvPr>
        </p:nvSpPr>
        <p:spPr>
          <a:xfrm>
            <a:off x="311700" y="391350"/>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86" name="Google Shape;86;p1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20000"/>
          </a:bodyPr>
          <a:lstStyle/>
          <a:p>
            <a:pPr indent="0" lvl="0" marL="0" rtl="0" algn="l">
              <a:spcBef>
                <a:spcPts val="0"/>
              </a:spcBef>
              <a:spcAft>
                <a:spcPts val="0"/>
              </a:spcAft>
              <a:buNone/>
            </a:pPr>
            <a:r>
              <a:rPr lang="nl"/>
              <a:t>Johan Geeraard Adriaan T’Hooft (1956 - 1977)</a:t>
            </a:r>
            <a:endParaRPr/>
          </a:p>
          <a:p>
            <a:pPr indent="0" lvl="0" marL="0" rtl="0" algn="l">
              <a:spcBef>
                <a:spcPts val="1200"/>
              </a:spcBef>
              <a:spcAft>
                <a:spcPts val="0"/>
              </a:spcAft>
              <a:buNone/>
            </a:pPr>
            <a:r>
              <a:rPr lang="nl"/>
              <a:t>Geïnspireerd door de literatuur, muziek en drugs begint Jotie zelf ook gedichten te schrijven. Op zijn veertiende was hij al verslaafd. </a:t>
            </a:r>
            <a:endParaRPr/>
          </a:p>
          <a:p>
            <a:pPr indent="0" lvl="0" marL="0" rtl="0" algn="l">
              <a:spcBef>
                <a:spcPts val="1200"/>
              </a:spcBef>
              <a:spcAft>
                <a:spcPts val="0"/>
              </a:spcAft>
              <a:buNone/>
            </a:pPr>
            <a:r>
              <a:rPr lang="nl"/>
              <a:t>In 1975 wordt hij verliefd op Ingrid Weverbergh en hij trouwt ermee. Zijn schoonvader is uitgever en brengt zijn debuutbundel uit in hetzelfde jaar. ‘Schreeuwlandschap’. </a:t>
            </a:r>
            <a:endParaRPr/>
          </a:p>
          <a:p>
            <a:pPr indent="0" lvl="0" marL="0" rtl="0" algn="l">
              <a:spcBef>
                <a:spcPts val="1200"/>
              </a:spcBef>
              <a:spcAft>
                <a:spcPts val="0"/>
              </a:spcAft>
              <a:buNone/>
            </a:pPr>
            <a:r>
              <a:rPr lang="nl"/>
              <a:t>In 1977, begin oktober, waagde hij zich aan een derde zelfmoordpoging in een kamer van een vriend. In zijn huis, waarin de muren zwart geschilderd waren, lagen twaalf afscheidsgedichten. Op de muur waar hij gevonden werd, had hij geschreven:</a:t>
            </a:r>
            <a:endParaRPr/>
          </a:p>
          <a:p>
            <a:pPr indent="0" lvl="0" marL="0" rtl="0" algn="l">
              <a:spcBef>
                <a:spcPts val="1200"/>
              </a:spcBef>
              <a:spcAft>
                <a:spcPts val="1200"/>
              </a:spcAft>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18"/>
          <p:cNvSpPr txBox="1"/>
          <p:nvPr>
            <p:ph type="title"/>
          </p:nvPr>
        </p:nvSpPr>
        <p:spPr>
          <a:xfrm>
            <a:off x="311700" y="391350"/>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92" name="Google Shape;92;p1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pic>
        <p:nvPicPr>
          <p:cNvPr id="93" name="Google Shape;93;p18"/>
          <p:cNvPicPr preferRelativeResize="0"/>
          <p:nvPr/>
        </p:nvPicPr>
        <p:blipFill rotWithShape="1">
          <a:blip r:embed="rId3">
            <a:alphaModFix/>
          </a:blip>
          <a:srcRect b="-17150" l="0" r="0" t="0"/>
          <a:stretch/>
        </p:blipFill>
        <p:spPr>
          <a:xfrm>
            <a:off x="1242400" y="571500"/>
            <a:ext cx="5077425" cy="43111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p19"/>
          <p:cNvSpPr txBox="1"/>
          <p:nvPr>
            <p:ph type="title"/>
          </p:nvPr>
        </p:nvSpPr>
        <p:spPr>
          <a:xfrm>
            <a:off x="311700" y="391350"/>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nl"/>
              <a:t>Wir Kinderen vom Bahnhhof Zoo 	Christiane F.</a:t>
            </a:r>
            <a:endParaRPr/>
          </a:p>
        </p:txBody>
      </p:sp>
      <p:sp>
        <p:nvSpPr>
          <p:cNvPr id="99" name="Google Shape;99;p1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nl"/>
              <a:t>Kai Hermann en Horst Rieck schreven dit boek in 1978 naar aanleiding van van hun ontmoeting met Christiane Felscherinov bij een rechtzaak waar zij moest getuigen over haar drugsverslaving en haar ervaring als heroïne-prostituee.  Ze besloten haar verhaal op te schrijven. De tapes die de twee met Christiane F hadden werden uitgewerkt tot boek. </a:t>
            </a:r>
            <a:endParaRPr/>
          </a:p>
          <a:p>
            <a:pPr indent="0" lvl="0" marL="0" rtl="0" algn="l">
              <a:spcBef>
                <a:spcPts val="1200"/>
              </a:spcBef>
              <a:spcAft>
                <a:spcPts val="1200"/>
              </a:spcAft>
              <a:buNone/>
            </a:pPr>
            <a:r>
              <a:rPr lang="nl"/>
              <a:t>Christiane F leefde in Berlijn. Als veertienjarig meisje kwam ze in de drugswereld en de prostitutie terecht die zich afspeelde bij Station Bahnhof Zoo. Het was het eerste boek over dit thema.</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20"/>
          <p:cNvSpPr txBox="1"/>
          <p:nvPr>
            <p:ph type="title"/>
          </p:nvPr>
        </p:nvSpPr>
        <p:spPr>
          <a:xfrm>
            <a:off x="311700" y="391350"/>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105" name="Google Shape;105;p2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pic>
        <p:nvPicPr>
          <p:cNvPr id="106" name="Google Shape;106;p20"/>
          <p:cNvPicPr preferRelativeResize="0"/>
          <p:nvPr/>
        </p:nvPicPr>
        <p:blipFill>
          <a:blip r:embed="rId3">
            <a:alphaModFix/>
          </a:blip>
          <a:stretch>
            <a:fillRect/>
          </a:stretch>
        </p:blipFill>
        <p:spPr>
          <a:xfrm>
            <a:off x="2822375" y="57150"/>
            <a:ext cx="4607126" cy="434532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21"/>
          <p:cNvSpPr txBox="1"/>
          <p:nvPr>
            <p:ph type="title"/>
          </p:nvPr>
        </p:nvSpPr>
        <p:spPr>
          <a:xfrm>
            <a:off x="311700" y="391350"/>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nl"/>
              <a:t>Uri Edel  verfilming 1981 </a:t>
            </a:r>
            <a:endParaRPr/>
          </a:p>
        </p:txBody>
      </p:sp>
      <p:sp>
        <p:nvSpPr>
          <p:cNvPr id="112" name="Google Shape;112;p2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pic>
        <p:nvPicPr>
          <p:cNvPr id="113" name="Google Shape;113;p21" title="christiane F trailer">
            <a:hlinkClick r:id="rId3"/>
          </p:cNvPr>
          <p:cNvPicPr preferRelativeResize="0"/>
          <p:nvPr/>
        </p:nvPicPr>
        <p:blipFill>
          <a:blip r:embed="rId4">
            <a:alphaModFix/>
          </a:blip>
          <a:stretch>
            <a:fillRect/>
          </a:stretch>
        </p:blipFill>
        <p:spPr>
          <a:xfrm>
            <a:off x="751900" y="1017450"/>
            <a:ext cx="3107450" cy="1616450"/>
          </a:xfrm>
          <a:prstGeom prst="rect">
            <a:avLst/>
          </a:prstGeom>
          <a:noFill/>
          <a:ln>
            <a:noFill/>
          </a:ln>
        </p:spPr>
      </p:pic>
      <p:pic>
        <p:nvPicPr>
          <p:cNvPr descr="Christiane F., Wir Kinder vom Bahnhof Zoo (1981)&#10;&#10;Leni - Crystal Castles" id="114" name="Google Shape;114;p21" title="Christiane F. Crystal Castles - Leni">
            <a:hlinkClick r:id="rId5"/>
          </p:cNvPr>
          <p:cNvPicPr preferRelativeResize="0"/>
          <p:nvPr/>
        </p:nvPicPr>
        <p:blipFill>
          <a:blip r:embed="rId6">
            <a:alphaModFix/>
          </a:blip>
          <a:stretch>
            <a:fillRect/>
          </a:stretch>
        </p:blipFill>
        <p:spPr>
          <a:xfrm>
            <a:off x="4432750" y="1489275"/>
            <a:ext cx="4572000" cy="34290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3"/>
                                        </p:tgtEl>
                                        <p:attrNameLst>
                                          <p:attrName>style.visibility</p:attrName>
                                        </p:attrNameLst>
                                      </p:cBhvr>
                                      <p:to>
                                        <p:strVal val="visible"/>
                                      </p:to>
                                    </p:set>
                                    <p:animEffect filter="fade" transition="in">
                                      <p:cBhvr>
                                        <p:cTn dur="1000"/>
                                        <p:tgtEl>
                                          <p:spTgt spid="11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4"/>
                                        </p:tgtEl>
                                        <p:attrNameLst>
                                          <p:attrName>style.visibility</p:attrName>
                                        </p:attrNameLst>
                                      </p:cBhvr>
                                      <p:to>
                                        <p:strVal val="visible"/>
                                      </p:to>
                                    </p:set>
                                    <p:animEffect filter="fade" transition="in">
                                      <p:cBhvr>
                                        <p:cTn dur="1000"/>
                                        <p:tgtEl>
                                          <p:spTgt spid="11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Coral">
  <a:themeElements>
    <a:clrScheme name="Coral">
      <a:dk1>
        <a:srgbClr val="F55E61"/>
      </a:dk1>
      <a:lt1>
        <a:srgbClr val="FFFFFF"/>
      </a:lt1>
      <a:dk2>
        <a:srgbClr val="5E696C"/>
      </a:dk2>
      <a:lt2>
        <a:srgbClr val="BFC7CA"/>
      </a:lt2>
      <a:accent1>
        <a:srgbClr val="1E2D31"/>
      </a:accent1>
      <a:accent2>
        <a:srgbClr val="273C42"/>
      </a:accent2>
      <a:accent3>
        <a:srgbClr val="83D061"/>
      </a:accent3>
      <a:accent4>
        <a:srgbClr val="F6CD4C"/>
      </a:accent4>
      <a:accent5>
        <a:srgbClr val="AF4345"/>
      </a:accent5>
      <a:accent6>
        <a:srgbClr val="F58F8F"/>
      </a:accent6>
      <a:hlink>
        <a:srgbClr val="AF4345"/>
      </a:hlink>
      <a:folHlink>
        <a:srgbClr val="AF434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