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Average"/>
      <p:regular r:id="rId21"/>
    </p:embeddedFont>
    <p:embeddedFont>
      <p:font typeface="Oswald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Oswald-regular.fntdata"/><Relationship Id="rId10" Type="http://schemas.openxmlformats.org/officeDocument/2006/relationships/slide" Target="slides/slide5.xml"/><Relationship Id="rId21" Type="http://schemas.openxmlformats.org/officeDocument/2006/relationships/font" Target="fonts/Average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96b0dd3996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96b0dd3996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96b0dd3996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96b0dd3996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979ce4052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979ce405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97c1e92f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97c1e92f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96b0dd3996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96b0dd3996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979ce4052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979ce4052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96b0dd3996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96b0dd3996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96b0dd3996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96b0dd3996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6b0dd3996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96b0dd3996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96b0dd3996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96b0dd3996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96b0dd3996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96b0dd3996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96b0dd3996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96b0dd3996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96b0dd3996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96b0dd3996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96b0dd3996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96b0dd3996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2up7su7CeMU" TargetMode="External"/><Relationship Id="rId4" Type="http://schemas.openxmlformats.org/officeDocument/2006/relationships/image" Target="../media/image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youtube.com/watch?v=9N1HEuMY8Jc" TargetMode="External"/><Relationship Id="rId4" Type="http://schemas.openxmlformats.org/officeDocument/2006/relationships/image" Target="../media/image1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youtube.com/watch?v=rS1jI4LQbvQ" TargetMode="External"/><Relationship Id="rId4" Type="http://schemas.openxmlformats.org/officeDocument/2006/relationships/image" Target="../media/image6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youtube.com/watch?v=6hJv5yBLe9c" TargetMode="External"/><Relationship Id="rId4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open.spotify.com/playlist/5tbAfpVegjpnCDHNchjy7M?si=b745f1ca03024ea1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TKuvJLTeJYY" TargetMode="External"/><Relationship Id="rId4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VAzSvhioo34" TargetMode="External"/><Relationship Id="rId4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7-FMglTIO30" TargetMode="External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YgSPaXgAdzE" TargetMode="External"/><Relationship Id="rId4" Type="http://schemas.openxmlformats.org/officeDocument/2006/relationships/image" Target="../media/image1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DAAR ZIT MUZIEK IN!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5"/>
            <a:ext cx="7801500" cy="120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23/11/22 - LES 7: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“Freddie or not, here I come.”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				thema: onzin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Hobo Humpin Slobo Babe (Whale)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Whale - Hobo Humpin Slobo Babe (1994) &#10;Label: EastWest &#10;Rock Video Monthly - June 1994" id="123" name="Google Shape;123;p22" title="Whale - Hobo Humpin Slobo Bab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01725" y="1267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 dag dat het zonlicht niet meer scheen (Arbeid adelt)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Arbeid adelt! De dag dat het zonlicht niet meer scheen." id="130" name="Google Shape;130;p23" title="Arbeid adelt! De dag dat het zonlicht niet meer scheen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68100" y="136662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DOE DE BOB 7: Aan de slag!</a:t>
            </a:r>
            <a:endParaRPr/>
          </a:p>
        </p:txBody>
      </p:sp>
      <p:sp>
        <p:nvSpPr>
          <p:cNvPr id="136" name="Google Shape;13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Jullie hebben nog twee lessen om jullie liedje af te werken.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Kies je voor een lied met strofes en refrein? Zorg dan voor een mooie metriek!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Kies je voor een lied zonder strofes en refrein?  Dat kan dus ook!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Oh la la la (TC Matic)</a:t>
            </a:r>
            <a:endParaRPr/>
          </a:p>
        </p:txBody>
      </p:sp>
      <p:sp>
        <p:nvSpPr>
          <p:cNvPr id="142" name="Google Shape;14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Videoclip from the Belgian TV channel één, &quot;de Topcollectie van&quot;.&#10;&#10;TC Matic is a Belgian band..." id="143" name="Google Shape;143;p25" title="TC Matic - Oh La La La c'est Magnifiqu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6175" y="13440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I’m a flamingo (Marc Rebillet)</a:t>
            </a:r>
            <a:endParaRPr/>
          </a:p>
        </p:txBody>
      </p:sp>
      <p:sp>
        <p:nvSpPr>
          <p:cNvPr id="149" name="Google Shape;14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Technical Direction by Isaac Weiser&#10;Visual content by Drew Stricker (vaxination) http://www.ats.events&#10;&#10;https://www.marcrebillet.com/&#10;&#10;Instagram: https://www.instagram.com/marcrebillet/&#10;&#10;Facebook: https://www.facebook.com/marcrebillet/&#10;&#10;Twitter: https://twitter.com/marcrebillet&#10;&#10;Reddit: https://www.reddit.com/r/loopdaddy/&#10;&#10;TikTok: https://vm.tiktok.com/JJL3nRg/&#10;&#10;PayPal: https://www.paypal.me/MarcRebillet&#10;&#10;Bandcamp: https://marcrebillet.bandcamp.com/&#10;&#10;More Idealogue: https://www.youtube.com/playlist?list=PL_AprguVzvxGoa2J70l_ZK5nl0vSaIKjt&#10;&#10;Bored Certified: https://www.youtube.com/playlist?list=PL_AprguVzvxFtxXuf99qxBahb-ZSBxtab&#10;&#10;Full Music Streams: https://www.youtube.com/playlist?list=PL_AprguVzvxF1d6OSMiLC7MDo8pIxsQxE&#10;&#10;Search &quot;Marc Rebillet&quot; on all streaming services for my music!" id="150" name="Google Shape;150;p26" title="I'M A FLAMINGO (LIVE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67475" y="124240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BOBS LEVENSLES: </a:t>
            </a:r>
            <a:endParaRPr/>
          </a:p>
        </p:txBody>
      </p:sp>
      <p:sp>
        <p:nvSpPr>
          <p:cNvPr id="156" name="Google Shape;156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2700"/>
              <a:t>“A song is anything that can walk by itself.”</a:t>
            </a:r>
            <a:endParaRPr sz="2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K&amp;C JUKEBOX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https://open.spotify.com/playlist/5tbAfpVegjpnCDHNchjy7M?si=b745f1ca03024ea1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6450" y="1727100"/>
            <a:ext cx="2987325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BOB VAN DE WEEK: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400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2700"/>
              <a:t>PO ‘ BOY</a:t>
            </a:r>
            <a:endParaRPr sz="2700"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23500" y="508863"/>
            <a:ext cx="4645450" cy="41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I’m the walrus (John Lennon)</a:t>
            </a:r>
            <a:endParaRPr/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The Beatles - I Am The Walrus (Official Video)&#10;&#10;Watch in 4K&#10;&#10;&#10;&#10;&#10;Copyright Disclaimer under Section 107 of the copyright act 1976, allowance is made for fair use for purposes such as criticism, comment, news reporting, scholarship, and research. Fair use is a use permitted by copyright statute that might otherwise be infringing. Non-profit, educational or personal use tips the balance in favour of fair use." id="81" name="Google Shape;81;p16" title="The Beatles - I Am The Walrus (Official Video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68100" y="126722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Don’t eat that yellow snow (Frank Zappa)</a:t>
            </a:r>
            <a:endParaRPr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5650" y="1017725"/>
            <a:ext cx="4189375" cy="4062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Constipation Blues (Screaming Jay Hawkins)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Jalacy &quot;Screamin' Jay&quot; Hawkins - [7/18/29–2/12/00] • He called this tune &quot;a song about real pain.&quot; ◦ He was an American musician, singer, songwriter, and actor who was famed chiefly for his powerful, operatic vocal delivery and wildly theatrical performances. ▶ 1990" id="95" name="Google Shape;95;p18" title="Constipation Blues ◦ Screamin' Jay Hawkin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45075" y="122997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African Reggae (Nina Hagen)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 " id="102" name="Google Shape;102;p19" title="Nina Hagen - 1980 African Reggae (FR tv livish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69300" y="1017725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Loser (Beck)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REMASTERED IN HD!&#10;Official Music Video for Loser performed by Beck.&#10;Follow Beck:&#10;Instagram: https://www.instagram.com/Beck&#10;Twitter: https://twitter.com/Beck&#10;Facebook: https://www.facebook.com/Beck&#10;Website: https://www.beck.com&#10;&#10;(C) 1993 Geffen Records&#10;&#10;#Beck #Loser #Remastered" id="109" name="Google Shape;109;p20" title="Beck - Loser (Official Music Video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857250"/>
            <a:ext cx="4572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Hé hé wat een feest! (Jan De Wilde) 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5075" y="1329350"/>
            <a:ext cx="5876499" cy="381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