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layfair Display"/>
      <p:regular r:id="rId26"/>
      <p:bold r:id="rId27"/>
      <p:italic r:id="rId28"/>
      <p:boldItalic r:id="rId29"/>
    </p:embeddedFont>
    <p:embeddedFont>
      <p:font typeface="Montserrat"/>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slide" Target="slides/slide20.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f5e810a03f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f5e810a03f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5e810a03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5e810a03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5e810a03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5e810a03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Sandor Weöres (1913-1989)  was Hongaarse dichter.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5e810a03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5e810a03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 kinderen stranden op een eiland. Piggy vindt een schelp. Wie de schelp heeft, is de baas. Want een baas is toch nodig? Al snel ontstaan er conflicten. Er is ook een gevoel van paranoïde angst: blijkbaar zit er een beest op het eiland. Maar zit dat er echt? Er ontstaan twee clans.  Het loopt enorm uit de hand. Als ze uiteindelijk gevonden worden, zijn ze totaal verwilderd.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f5e810a03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f5e810a03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5e810a03f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5e810a03f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5e810a03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5e810a03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5e810a03f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f5e810a03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Jonathan Hobin laat kleuters 9/11 en andere nieuwsverhalen ‘spelen’.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5e810a03f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5e810a03f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5e810a03f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5e810a03f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Britse popgroep. Opgestart in 2013. Rosa Walton en Jenny Hollingworth waren toen boezemvriendinnen. Ze maakten al muziek van hun 13 jaar. Toen ze 16 waren kwam hun eerste album uit: ‘I gemini’ en bevat ook nummers uit hun beginperiode. In 2018 kwam hun tweede album uit. Hieruit ‘Donnie Darko’. Een nummer dat gaat over volwassen worden en hoe moelijk dat is… ‘Donnie Darko’ is de titel van een film die ook in dit rijtje past. De film gaat over een jongen die hallucinaties krijgt. Hij wordt niet begrepen door zijn familie en klasgenoten. Hij krijgt opdrachten van een man in een konijnenpak. Zoals de school in brand steken…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5e810a03f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5e810a03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Donnie Darko is een film uit 2001. Opgenomen in 28 dagen. De film gaat ook over 28 dagen in het leven van Donnie Darko.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f5e810a03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f5e810a03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 de Gouden Eeuw werden kinderen vaak met volwassen kledij geportretterd. Alleen aan het hoofd kon je zien dat ze kinderen waren. Hier een afbeelding van Cornelis De Vos en Frans Hals.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5e810a03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5e810a03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Rutger Bregman, een jonge Nederlandse historicus, schrijver en opiniemaker schrijft boeken met titels als ‘Gratis geld voor iedereen’ en ‘Waarom vuilnismannen meer verdienen dan bankiers’.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5e810a03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5e810a03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De bekende schattige Cupido. De kleine koddige engel die je halsoverkop verliefd kan laten worden.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5e810a03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5e810a03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Dit beeldje ziet er onschuldig uit. Maar het heet ‘L’amour menaçant’. Het werd gemaakt  voor Madame De Pompadour, de minnares van Lodewijk in 1955. Cupido is er ook niet mollig…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5e810a03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5e810a03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5e810a03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5e810a03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5e810a03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5e810a03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5e810a03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f5e810a03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5e810a03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5e810a03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9G3B6bjwBfk"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1nqycSp77MY"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hhB652DFr3s"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rtmur.com/en/artists/jonathan-hobin/" TargetMode="External"/><Relationship Id="rId4" Type="http://schemas.openxmlformats.org/officeDocument/2006/relationships/hyperlink" Target="https://www.vice.com/nl/article/vdy9a9/jonathan-hobin-recreates-the-worlds-most-infamous-tragedies-with-childr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VBOPCOFA5P4"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ZZyBaFYFySk"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We rule!</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l"/>
              <a:t>woensdag 6 oktober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2"/>
          <p:cNvSpPr txBox="1"/>
          <p:nvPr>
            <p:ph idx="1" type="body"/>
          </p:nvPr>
        </p:nvSpPr>
        <p:spPr>
          <a:xfrm>
            <a:off x="311700" y="146250"/>
            <a:ext cx="8520600" cy="4911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nl"/>
              <a:t>5.	Tommie grijpt Susan.</a:t>
            </a:r>
            <a:endParaRPr/>
          </a:p>
          <a:p>
            <a:pPr indent="0" lvl="0" marL="0" rtl="0" algn="l">
              <a:spcBef>
                <a:spcPts val="1200"/>
              </a:spcBef>
              <a:spcAft>
                <a:spcPts val="0"/>
              </a:spcAft>
              <a:buNone/>
            </a:pPr>
            <a:r>
              <a:rPr lang="nl"/>
              <a:t>	Eerst geeft ie d’r ‘n pak slaag.</a:t>
            </a:r>
            <a:endParaRPr/>
          </a:p>
          <a:p>
            <a:pPr indent="0" lvl="0" marL="0" rtl="0" algn="l">
              <a:spcBef>
                <a:spcPts val="1200"/>
              </a:spcBef>
              <a:spcAft>
                <a:spcPts val="0"/>
              </a:spcAft>
              <a:buNone/>
            </a:pPr>
            <a:r>
              <a:rPr lang="nl"/>
              <a:t>	Daarna wurgt ie d’r.</a:t>
            </a:r>
            <a:endParaRPr/>
          </a:p>
          <a:p>
            <a:pPr indent="0" lvl="0" marL="0" rtl="0" algn="l">
              <a:spcBef>
                <a:spcPts val="1200"/>
              </a:spcBef>
              <a:spcAft>
                <a:spcPts val="0"/>
              </a:spcAft>
              <a:buNone/>
            </a:pPr>
            <a:r>
              <a:rPr lang="nl"/>
              <a:t>	Op ‘t eind snijdt ie d’r in kleine stukkies.</a:t>
            </a:r>
            <a:endParaRPr/>
          </a:p>
          <a:p>
            <a:pPr indent="0" lvl="0" marL="0" rtl="0" algn="l">
              <a:spcBef>
                <a:spcPts val="1200"/>
              </a:spcBef>
              <a:spcAft>
                <a:spcPts val="0"/>
              </a:spcAft>
              <a:buNone/>
            </a:pPr>
            <a:r>
              <a:rPr lang="nl"/>
              <a:t>	Hij legt d’r harten en levers en de hele mikmak</a:t>
            </a:r>
            <a:endParaRPr/>
          </a:p>
          <a:p>
            <a:pPr indent="0" lvl="0" marL="0" rtl="0" algn="l">
              <a:spcBef>
                <a:spcPts val="1200"/>
              </a:spcBef>
              <a:spcAft>
                <a:spcPts val="0"/>
              </a:spcAft>
              <a:buNone/>
            </a:pPr>
            <a:r>
              <a:rPr lang="nl"/>
              <a:t>	op ‘n lange rij van hek tot hek.</a:t>
            </a:r>
            <a:endParaRPr/>
          </a:p>
          <a:p>
            <a:pPr indent="0" lvl="0" marL="0" rtl="0" algn="l">
              <a:spcBef>
                <a:spcPts val="1200"/>
              </a:spcBef>
              <a:spcAft>
                <a:spcPts val="0"/>
              </a:spcAft>
              <a:buNone/>
            </a:pPr>
            <a:r>
              <a:rPr lang="nl"/>
              <a:t>	Susan denkt na en zegt: ik zal niet klikken</a:t>
            </a:r>
            <a:endParaRPr/>
          </a:p>
          <a:p>
            <a:pPr indent="0" lvl="0" marL="0" rtl="0" algn="l">
              <a:spcBef>
                <a:spcPts val="1200"/>
              </a:spcBef>
              <a:spcAft>
                <a:spcPts val="0"/>
              </a:spcAft>
              <a:buNone/>
            </a:pPr>
            <a:r>
              <a:rPr lang="nl"/>
              <a:t>	maar als je me niet weer goed kan maken</a:t>
            </a:r>
            <a:endParaRPr/>
          </a:p>
          <a:p>
            <a:pPr indent="0" lvl="0" marL="0" rtl="0" algn="l">
              <a:spcBef>
                <a:spcPts val="1200"/>
              </a:spcBef>
              <a:spcAft>
                <a:spcPts val="0"/>
              </a:spcAft>
              <a:buNone/>
            </a:pPr>
            <a:r>
              <a:rPr lang="nl"/>
              <a:t>	moet je vast naar de tuchtschool.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nl"/>
              <a:t>6.	De zon schijnt op ‘t huis.</a:t>
            </a:r>
            <a:endParaRPr/>
          </a:p>
          <a:p>
            <a:pPr indent="0" lvl="0" marL="0" rtl="0" algn="l">
              <a:spcBef>
                <a:spcPts val="1200"/>
              </a:spcBef>
              <a:spcAft>
                <a:spcPts val="0"/>
              </a:spcAft>
              <a:buNone/>
            </a:pPr>
            <a:r>
              <a:rPr lang="nl"/>
              <a:t>	Daar boven is ‘t nacht in de hemel.</a:t>
            </a:r>
            <a:endParaRPr/>
          </a:p>
          <a:p>
            <a:pPr indent="0" lvl="0" marL="0" rtl="0" algn="l">
              <a:spcBef>
                <a:spcPts val="1200"/>
              </a:spcBef>
              <a:spcAft>
                <a:spcPts val="1200"/>
              </a:spcAft>
              <a:buNone/>
            </a:pPr>
            <a:r>
              <a:rPr lang="nl"/>
              <a:t>	Goeiemorgen en goeieavond!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0" name="Google Shape;130;p23"/>
          <p:cNvSpPr txBox="1"/>
          <p:nvPr>
            <p:ph idx="1" type="body"/>
          </p:nvPr>
        </p:nvSpPr>
        <p:spPr>
          <a:xfrm>
            <a:off x="311700" y="170650"/>
            <a:ext cx="8520600" cy="4337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nl" sz="4325"/>
              <a:t>7.	Pietje en Puk</a:t>
            </a:r>
            <a:endParaRPr sz="4325"/>
          </a:p>
          <a:p>
            <a:pPr indent="0" lvl="0" marL="0" rtl="0" algn="l">
              <a:spcBef>
                <a:spcPts val="1200"/>
              </a:spcBef>
              <a:spcAft>
                <a:spcPts val="0"/>
              </a:spcAft>
              <a:buNone/>
            </a:pPr>
            <a:r>
              <a:rPr lang="nl" sz="4325"/>
              <a:t>	doen fiese dinge in de tuin van de kleuterschool</a:t>
            </a:r>
            <a:endParaRPr sz="4325"/>
          </a:p>
          <a:p>
            <a:pPr indent="0" lvl="0" marL="0" rtl="0" algn="l">
              <a:spcBef>
                <a:spcPts val="1200"/>
              </a:spcBef>
              <a:spcAft>
                <a:spcPts val="0"/>
              </a:spcAft>
              <a:buNone/>
            </a:pPr>
            <a:r>
              <a:rPr lang="nl" sz="4325"/>
              <a:t>	ut sein farkes</a:t>
            </a:r>
            <a:endParaRPr sz="4325"/>
          </a:p>
          <a:p>
            <a:pPr indent="0" lvl="0" marL="0" rtl="0" algn="l">
              <a:spcBef>
                <a:spcPts val="1200"/>
              </a:spcBef>
              <a:spcAft>
                <a:spcPts val="0"/>
              </a:spcAft>
              <a:buNone/>
            </a:pPr>
            <a:r>
              <a:rPr lang="nl" sz="4325"/>
              <a:t>	dandere kleuters staan eromheen</a:t>
            </a:r>
            <a:endParaRPr sz="4325"/>
          </a:p>
          <a:p>
            <a:pPr indent="0" lvl="0" marL="0" rtl="0" algn="l">
              <a:spcBef>
                <a:spcPts val="1200"/>
              </a:spcBef>
              <a:spcAft>
                <a:spcPts val="0"/>
              </a:spcAft>
              <a:buNone/>
            </a:pPr>
            <a:r>
              <a:rPr lang="nl" sz="4325"/>
              <a:t>	en ook mufrau de Paidagogos kijk toe</a:t>
            </a:r>
            <a:endParaRPr sz="4325"/>
          </a:p>
          <a:p>
            <a:pPr indent="0" lvl="0" marL="0" rtl="0" algn="l">
              <a:spcBef>
                <a:spcPts val="1200"/>
              </a:spcBef>
              <a:spcAft>
                <a:spcPts val="0"/>
              </a:spcAft>
              <a:buNone/>
            </a:pPr>
            <a:r>
              <a:rPr lang="nl" sz="4325"/>
              <a:t>	ba wat un grote farkes</a:t>
            </a:r>
            <a:endParaRPr sz="4325"/>
          </a:p>
          <a:p>
            <a:pPr indent="0" lvl="0" marL="0" rtl="0" algn="l">
              <a:spcBef>
                <a:spcPts val="1200"/>
              </a:spcBef>
              <a:spcAft>
                <a:spcPts val="0"/>
              </a:spcAft>
              <a:buNone/>
            </a:pPr>
            <a:r>
              <a:rPr lang="nl" sz="4325"/>
              <a:t>	ze greipt naar papier en scherpe pen</a:t>
            </a:r>
            <a:endParaRPr sz="4325"/>
          </a:p>
          <a:p>
            <a:pPr indent="457200" lvl="0" marL="0" rtl="0" algn="l">
              <a:spcBef>
                <a:spcPts val="1200"/>
              </a:spcBef>
              <a:spcAft>
                <a:spcPts val="0"/>
              </a:spcAft>
              <a:buNone/>
            </a:pPr>
            <a:r>
              <a:rPr lang="nl" sz="4325"/>
              <a:t>en sreift golfend van woede:</a:t>
            </a:r>
            <a:endParaRPr sz="4325"/>
          </a:p>
          <a:p>
            <a:pPr indent="457200" lvl="0" marL="0" rtl="0" algn="l">
              <a:spcBef>
                <a:spcPts val="1200"/>
              </a:spcBef>
              <a:spcAft>
                <a:spcPts val="0"/>
              </a:spcAft>
              <a:buNone/>
            </a:pPr>
            <a:r>
              <a:rPr lang="nl" sz="4325"/>
              <a:t>Geëchte Auderz!</a:t>
            </a:r>
            <a:endParaRPr sz="4325"/>
          </a:p>
          <a:p>
            <a:pPr indent="457200" lvl="0" marL="0" rtl="0" algn="l">
              <a:spcBef>
                <a:spcPts val="1200"/>
              </a:spcBef>
              <a:spcAft>
                <a:spcPts val="0"/>
              </a:spcAft>
              <a:buNone/>
            </a:pPr>
            <a:r>
              <a:rPr lang="nl" sz="4325"/>
              <a:t>Maak de folgende keer betere kindere.</a:t>
            </a:r>
            <a:endParaRPr sz="4325"/>
          </a:p>
          <a:p>
            <a:pPr indent="457200" lvl="0" marL="0" rtl="0" algn="l">
              <a:spcBef>
                <a:spcPts val="1200"/>
              </a:spcBef>
              <a:spcAft>
                <a:spcPts val="0"/>
              </a:spcAft>
              <a:buNone/>
            </a:pPr>
            <a:r>
              <a:rPr lang="nl" sz="4325"/>
              <a:t>En de auderz antwoordde:</a:t>
            </a:r>
            <a:endParaRPr sz="4325"/>
          </a:p>
          <a:p>
            <a:pPr indent="457200" lvl="0" marL="0" rtl="0" algn="l">
              <a:spcBef>
                <a:spcPts val="1200"/>
              </a:spcBef>
              <a:spcAft>
                <a:spcPts val="0"/>
              </a:spcAft>
              <a:buNone/>
            </a:pPr>
            <a:r>
              <a:rPr lang="nl" sz="4325"/>
              <a:t>Beste Mufrau de Paidagagas!</a:t>
            </a:r>
            <a:endParaRPr sz="4325"/>
          </a:p>
          <a:p>
            <a:pPr indent="457200" lvl="0" marL="0" rtl="0" algn="l">
              <a:spcBef>
                <a:spcPts val="1200"/>
              </a:spcBef>
              <a:spcAft>
                <a:spcPts val="0"/>
              </a:spcAft>
              <a:buNone/>
            </a:pPr>
            <a:r>
              <a:rPr lang="nl" sz="4325"/>
              <a:t>We traue en scheite almaar door</a:t>
            </a:r>
            <a:endParaRPr sz="4325"/>
          </a:p>
          <a:p>
            <a:pPr indent="457200" lvl="0" marL="0" rtl="0" algn="l">
              <a:spcBef>
                <a:spcPts val="1200"/>
              </a:spcBef>
              <a:spcAft>
                <a:spcPts val="0"/>
              </a:spcAft>
              <a:buNone/>
            </a:pPr>
            <a:r>
              <a:rPr lang="nl" sz="4325"/>
              <a:t>we esperimentere met fersielende soorte kindere. </a:t>
            </a:r>
            <a:endParaRPr sz="4325"/>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Lord of the Flies </a:t>
            </a:r>
            <a:endParaRPr/>
          </a:p>
        </p:txBody>
      </p:sp>
      <p:sp>
        <p:nvSpPr>
          <p:cNvPr id="136" name="Google Shape;136;p2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William Golding schreef het boek in 1954. Het gaat over een vliegtuig dat neerstort op een onbewoond eiland. Een groep van ongeveer 35 jongens overleeft het ongeval. Ze moeten op het eiland overleven. Hoe doen ze dat?</a:t>
            </a:r>
            <a:endParaRPr/>
          </a:p>
          <a:p>
            <a:pPr indent="0" lvl="0" marL="0" rtl="0" algn="l">
              <a:spcBef>
                <a:spcPts val="1200"/>
              </a:spcBef>
              <a:spcAft>
                <a:spcPts val="0"/>
              </a:spcAft>
              <a:buNone/>
            </a:pPr>
            <a:r>
              <a:rPr lang="nl"/>
              <a:t>-&gt; Golding schreef het boek naar aanleiding van zijn ervaringen in de Tweede Wereldoorlog </a:t>
            </a:r>
            <a:endParaRPr/>
          </a:p>
          <a:p>
            <a:pPr indent="0" lvl="0" marL="0" rtl="0" algn="l">
              <a:spcBef>
                <a:spcPts val="1200"/>
              </a:spcBef>
              <a:spcAft>
                <a:spcPts val="0"/>
              </a:spcAft>
              <a:buNone/>
            </a:pPr>
            <a:r>
              <a:rPr lang="nl"/>
              <a:t>Verfilming Peter Brook (1963): </a:t>
            </a:r>
            <a:endParaRPr/>
          </a:p>
          <a:p>
            <a:pPr indent="0" lvl="0" marL="0" rtl="0" algn="l">
              <a:spcBef>
                <a:spcPts val="1200"/>
              </a:spcBef>
              <a:spcAft>
                <a:spcPts val="1200"/>
              </a:spcAft>
              <a:buNone/>
            </a:pPr>
            <a:r>
              <a:t/>
            </a:r>
            <a:endParaRPr/>
          </a:p>
        </p:txBody>
      </p:sp>
      <p:pic>
        <p:nvPicPr>
          <p:cNvPr descr="Based entirely on the 1955 novel by William Golding, Lord of the Flies revolves around a large group of English schoolboys, stranded on an desert island in the South Pacific after their aeroplane crashes. Shot entirely in Puerto Rico on the island of Vieques with beautiful cinematography by Tom Hollyman and Gerald Feil and a backing score by Raymond Leppard." id="137" name="Google Shape;137;p24" title="Lord of the Flies (1963 uncut original) directed by Peter Brook.">
            <a:hlinkClick r:id="rId3"/>
          </p:cNvPr>
          <p:cNvPicPr preferRelativeResize="0"/>
          <p:nvPr/>
        </p:nvPicPr>
        <p:blipFill>
          <a:blip r:embed="rId4">
            <a:alphaModFix/>
          </a:blip>
          <a:stretch>
            <a:fillRect/>
          </a:stretch>
        </p:blipFill>
        <p:spPr>
          <a:xfrm>
            <a:off x="5086075" y="2829500"/>
            <a:ext cx="3300400" cy="201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3" name="Google Shape;143;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Verfilming Harry Hook 1990: </a:t>
            </a:r>
            <a:endParaRPr/>
          </a:p>
        </p:txBody>
      </p:sp>
      <p:pic>
        <p:nvPicPr>
          <p:cNvPr descr="Adventure | Drama ≣ USA&#10;&#10;≣ Director ≣ Harry Hook&#10;≣ Cast ≣ Balthazar Getty | Chris Furrh | Danuel Pipoly | James Badge Dale | Andrew Taft | Edward Taft | Gary Rule | Terry Wells | Braden MacDonald | Angus Burgin | Martin Zentz | Brian Jacobs" id="144" name="Google Shape;144;p25" title="Lord Of The Flies ≣ 1990 ≣ Trailer ≣ Remastered">
            <a:hlinkClick r:id="rId3"/>
          </p:cNvPr>
          <p:cNvPicPr preferRelativeResize="0"/>
          <p:nvPr/>
        </p:nvPicPr>
        <p:blipFill>
          <a:blip r:embed="rId4">
            <a:alphaModFix/>
          </a:blip>
          <a:stretch>
            <a:fillRect/>
          </a:stretch>
        </p:blipFill>
        <p:spPr>
          <a:xfrm>
            <a:off x="3775475"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Gummo (1997)  Harmony Korine </a:t>
            </a:r>
            <a:endParaRPr/>
          </a:p>
        </p:txBody>
      </p:sp>
      <p:sp>
        <p:nvSpPr>
          <p:cNvPr id="150" name="Google Shape;150;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nl"/>
              <a:t>Experimentele Cultfilm uit Amerika</a:t>
            </a:r>
            <a:endParaRPr/>
          </a:p>
          <a:p>
            <a:pPr indent="0" lvl="0" marL="0" rtl="0" algn="l">
              <a:spcBef>
                <a:spcPts val="1200"/>
              </a:spcBef>
              <a:spcAft>
                <a:spcPts val="0"/>
              </a:spcAft>
              <a:buNone/>
            </a:pPr>
            <a:r>
              <a:rPr lang="nl"/>
              <a:t>Speelt zich af in Xenia, Ohio: een verschrikkelijke tornado zorgde ervoor dat in het dorpje alleen nog woont, wie er achterbleef. Vooral kinderen, jongeren en enkele gekke en sluwe volwassenen…  </a:t>
            </a:r>
            <a:endParaRPr/>
          </a:p>
          <a:p>
            <a:pPr indent="0" lvl="0" marL="0" rtl="0" algn="l">
              <a:spcBef>
                <a:spcPts val="1200"/>
              </a:spcBef>
              <a:spcAft>
                <a:spcPts val="0"/>
              </a:spcAft>
              <a:buNone/>
            </a:pPr>
            <a:r>
              <a:rPr lang="nl"/>
              <a:t>Het is meer een film die bestaat uit collages van beelden dan dat er een echt verhaal getoond wordt. </a:t>
            </a:r>
            <a:endParaRPr/>
          </a:p>
          <a:p>
            <a:pPr indent="0" lvl="0" marL="0" rtl="0" algn="l">
              <a:spcBef>
                <a:spcPts val="1200"/>
              </a:spcBef>
              <a:spcAft>
                <a:spcPts val="1200"/>
              </a:spcAft>
              <a:buNone/>
            </a:pPr>
            <a:r>
              <a:rPr lang="nl"/>
              <a:t>Opgenomen in Nashville, Tennessee, gebruikte echte mensen, echte huizen, echte setting,...  Korine: “Ik toon waar ik ben opgegroeid. Dit zijn echte mensen en die krijg ik niet te zien bij castings.”  Er spelen amper echte acteurs in.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6" name="Google Shape;156;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gummo #kids #disturbing #violenthill #officialmovietrailer &#10;&#10;Like this video? Subscribe for more!&#10;Check out these playlists full of videos you may like as well!&#10;&#10;Want to get your hands on the song at the end of the video or maybe want support the channel to keep it going?&#10;&#10;Check out my song!&#10;&#10;https://fanlink.to/OneSuspectRoadPianoVersion&#10;&#10;It is Available on nearly every streaming &amp; music purchasing service!&#10;&#10;Just taking a listen on your favorite platform or streaming service helps me out a ton and I'd greatly appreciate it!&#10;&#10;°°°°°°°°°°°°°°°°°°°°°°°°°°°°°°°°°°°°°°°°°°°°°°°°°°&#10;Other Playlists you might like:&#10;°°°°°°°°°°°°°°°°°°°°°°°°°°°°°°°°°°°°°°°°°°°°°°°°°°&#10;Largest Deep Web/Darknet Playlist On Youtube: https://www.youtube.com/playlist?list=PL4xEbNf73nbSfiXxwSMXZ-NojVzc3qq8y&#10;°°°°°°°°°°°°°°°°°°°°°°°°°°°°°°°°°°°°°°°°°°°°°°°°°°&#10;Horror &amp; Honorable Mention Game Trailers: https://www.youtube.com/playlist?list=PL4xEbNf73nbS3RH4c5ln6EzGD8PnjYZjR&#10;°°°°°°°°°°°°°°°°°°°°°°°°°°°°°°°°°°°°°°°°°°°°°°°°°°&#10;Horror &amp; Honorable Mention Movie/Series Trailers: https://www.youtube.com/playlist?list=PL4xEbNf73nbQ8p6bwfOlSiqbF65UB-wNI&#10;°°°°°°°°°°°°°°°°°°°°°°°°°°°°°°°°°°°°°°°°°°°°°°°°°°&#10;Like Creepy Horror and Character Design Art?&#10;&#10;Check out my Instagram for original art and edits!&#10;&#10;https://www.instagram.com/violent.hill/&#10;°°°°°°°°°°°°°°°°°°°°°°°°°°°°°°°°°°°°°°°°°°°°°°°&#10;&#10;ATTENTION:&#10;I DID NOT MAKE NOR DO I OWN THE RIGHTS TO THE CONTENT SHOWN ABOVE, MINUS THE INTRO SONG AND THE SONG AT THE VERY END OF THE VIDEO THAT PLAYS AFTER THE OUTRO. ALL RIGHTS OF ALL OTHER WORKS GO TO AND BELONG TO THEIR RESPECTIVE CREATORS, PUBLISHERS AND INTELLECTUAL OWNERS OF THE AFOREMENTIONED ABOVE.&#10;&#10;The purpose of the use of these materials is purely to support them and hopefully bring this content to an audience it may not have had the opportunity to prior.&#10;&#10;ALSO NOTE: &#10;I do this to hopefully create A UNIQUE HORROR COMMUNITY, where materials may be SEEN, DISCUSSED, and ENJOYED&#10;&#10;If you are the creator or owner of any materials used in this video and would like further accreditations or if you would like your content removed from my channel, PLEASE PLEASE PLEASE just leave a comment or email me at: ViolentHillgaming@gmail.com&#10;stating you would like it removed and I will respectively and immediately do so, once I am aware of the situation.&#10;..........................................&#10;| Copyright DISCLAIMER: |&#10;°°°°°°°°°°°°°°°°°°°°°°°°°°°°°°°&#10;&#10;Under Section 107 of the Copyright Act 1976, allowance is made for &quot;fair use&quot; for purposes such as criticism, comment, news reporting, teaching, scholarship, and research. &#10;&#10;Fair use is a use permitted by copyright statute that might otherwise be infringing. Non-profit, educational or personal use tips the balance in favor of fair use.&#10;&#10;♡♡ Thank You For Watching! ♡♡" id="157" name="Google Shape;157;p27" title="Gummo (Official Movie Film Cinema Theatrical Teaser Trailers) | H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Jonathan Hobin - In the playroom </a:t>
            </a:r>
            <a:endParaRPr/>
          </a:p>
        </p:txBody>
      </p:sp>
      <p:sp>
        <p:nvSpPr>
          <p:cNvPr id="163" name="Google Shape;163;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8"/>
          <p:cNvPicPr preferRelativeResize="0"/>
          <p:nvPr/>
        </p:nvPicPr>
        <p:blipFill>
          <a:blip r:embed="rId3">
            <a:alphaModFix/>
          </a:blip>
          <a:stretch>
            <a:fillRect/>
          </a:stretch>
        </p:blipFill>
        <p:spPr>
          <a:xfrm>
            <a:off x="2369875" y="1234075"/>
            <a:ext cx="6774126" cy="390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0" name="Google Shape;170;p2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Jonathan Hobin: </a:t>
            </a:r>
            <a:r>
              <a:rPr lang="nl" u="sng">
                <a:solidFill>
                  <a:schemeClr val="hlink"/>
                </a:solidFill>
                <a:hlinkClick r:id="rId3"/>
              </a:rPr>
              <a:t>https://artmur.com/en/artists/jonathan-hobin/</a:t>
            </a:r>
            <a:r>
              <a:rPr lang="nl"/>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nl"/>
              <a:t>Over In The Playroom (Nederlandstalig): </a:t>
            </a:r>
            <a:endParaRPr/>
          </a:p>
          <a:p>
            <a:pPr indent="0" lvl="0" marL="0" rtl="0" algn="l">
              <a:spcBef>
                <a:spcPts val="1200"/>
              </a:spcBef>
              <a:spcAft>
                <a:spcPts val="0"/>
              </a:spcAft>
              <a:buNone/>
            </a:pPr>
            <a:r>
              <a:rPr lang="nl" u="sng">
                <a:solidFill>
                  <a:schemeClr val="hlink"/>
                </a:solidFill>
                <a:hlinkClick r:id="rId4"/>
              </a:rPr>
              <a:t>https://www.vice.com/nl/article/vdy9a9/jonathan-hobin-recreates-the-worlds-most-infamous-tragedies-with-children</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Donnie Darko - Let’s Eat Grandma </a:t>
            </a:r>
            <a:endParaRPr/>
          </a:p>
        </p:txBody>
      </p:sp>
      <p:sp>
        <p:nvSpPr>
          <p:cNvPr id="176" name="Google Shape;176;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Provided to YouTube by Pias UK Limited&#10;&#10;Donnie Darko · Let's Eat Grandma&#10;&#10;I'm All Ears&#10;&#10;℗ 2018 Let's Eat Grandma, under exclusive license to Transgressive Records / [PIAS]&#10;&#10;Released on: 2018-06-29&#10;&#10;Mixer: David Wrench&#10;Producer: David Wrench&#10;Music  Publisher: Blue Raincoat Songs Ltdl&#10;Composer: Jenny Hollingworth, Rosa Walton&#10;Lyricist: Jenny Hollingworth, Rosa Walton&#10;&#10;Auto-generated by YouTube." id="177" name="Google Shape;177;p30" title="Donnie Darko">
            <a:hlinkClick r:id="rId3"/>
          </p:cNvPr>
          <p:cNvPicPr preferRelativeResize="0"/>
          <p:nvPr/>
        </p:nvPicPr>
        <p:blipFill>
          <a:blip r:embed="rId4">
            <a:alphaModFix/>
          </a:blip>
          <a:stretch>
            <a:fillRect/>
          </a:stretch>
        </p:blipFill>
        <p:spPr>
          <a:xfrm>
            <a:off x="3532375" y="1139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Donnie Darko </a:t>
            </a:r>
            <a:endParaRPr/>
          </a:p>
        </p:txBody>
      </p:sp>
      <p:sp>
        <p:nvSpPr>
          <p:cNvPr id="183" name="Google Shape;183;p3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 troubled teenager is plagued by visions of a large bunny rabbit that manipulates him to commit a series of crimes, after narrowly escaping a bizarre accident. &#10;&#10;&#10;https://www.facebook.com/28days6hours42minutes12seconds&#10;&#10;Follow us on:&#10;https://www.facebook.com/ExclusiveMedia&#10;https://twitter.com/ExclusiveEMG" id="184" name="Google Shape;184;p31" title="Donnie Darko - TRAILER (2001) [H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 name="Google Shape;66;p14"/>
          <p:cNvPicPr preferRelativeResize="0"/>
          <p:nvPr/>
        </p:nvPicPr>
        <p:blipFill>
          <a:blip r:embed="rId3">
            <a:alphaModFix/>
          </a:blip>
          <a:stretch>
            <a:fillRect/>
          </a:stretch>
        </p:blipFill>
        <p:spPr>
          <a:xfrm>
            <a:off x="461963" y="190500"/>
            <a:ext cx="3076575" cy="4762500"/>
          </a:xfrm>
          <a:prstGeom prst="rect">
            <a:avLst/>
          </a:prstGeom>
          <a:noFill/>
          <a:ln>
            <a:noFill/>
          </a:ln>
        </p:spPr>
      </p:pic>
      <p:pic>
        <p:nvPicPr>
          <p:cNvPr id="67" name="Google Shape;67;p14"/>
          <p:cNvPicPr preferRelativeResize="0"/>
          <p:nvPr/>
        </p:nvPicPr>
        <p:blipFill>
          <a:blip r:embed="rId4">
            <a:alphaModFix/>
          </a:blip>
          <a:stretch>
            <a:fillRect/>
          </a:stretch>
        </p:blipFill>
        <p:spPr>
          <a:xfrm>
            <a:off x="4571992" y="73125"/>
            <a:ext cx="3864066"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“De meeste mensen deugen”  Rutger Bregman </a:t>
            </a:r>
            <a:endParaRPr/>
          </a:p>
        </p:txBody>
      </p:sp>
      <p:sp>
        <p:nvSpPr>
          <p:cNvPr id="190" name="Google Shape;190;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Rutger Bregman zocht een historische tegenhanger van ‘The Lord of the Flies’ en heeft die gevonden! In 1965 strandden vijf jongeren aan op een onbewoond eiland. Ze vervielen niet in een machtsstrijd. </a:t>
            </a:r>
            <a:r>
              <a:rPr lang="nl" sz="1500">
                <a:highlight>
                  <a:srgbClr val="FFFFFF"/>
                </a:highlight>
                <a:latin typeface="Times New Roman"/>
                <a:ea typeface="Times New Roman"/>
                <a:cs typeface="Times New Roman"/>
                <a:sym typeface="Times New Roman"/>
              </a:rPr>
              <a:t>De Tongaanse tieners Stephen, Sione, Luke, David, Kolo en Mano verveelden zich op hun katholieke kostschool, kaapten een vissersbootje en werden overvallen door een storm. Het hoofdstuk over de schipbreukelingen, na vijftien maanden gezond en wel gered door een toevallig passerende Australische kapitein</a:t>
            </a:r>
            <a:endParaRPr/>
          </a:p>
        </p:txBody>
      </p:sp>
      <p:pic>
        <p:nvPicPr>
          <p:cNvPr id="191" name="Google Shape;191;p32"/>
          <p:cNvPicPr preferRelativeResize="0"/>
          <p:nvPr/>
        </p:nvPicPr>
        <p:blipFill>
          <a:blip r:embed="rId3">
            <a:alphaModFix/>
          </a:blip>
          <a:stretch>
            <a:fillRect/>
          </a:stretch>
        </p:blipFill>
        <p:spPr>
          <a:xfrm>
            <a:off x="6515525" y="2791125"/>
            <a:ext cx="2055551" cy="2766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4" name="Google Shape;74;p15"/>
          <p:cNvPicPr preferRelativeResize="0"/>
          <p:nvPr/>
        </p:nvPicPr>
        <p:blipFill>
          <a:blip r:embed="rId3">
            <a:alphaModFix/>
          </a:blip>
          <a:stretch>
            <a:fillRect/>
          </a:stretch>
        </p:blipFill>
        <p:spPr>
          <a:xfrm>
            <a:off x="0" y="0"/>
            <a:ext cx="3717451" cy="5143500"/>
          </a:xfrm>
          <a:prstGeom prst="rect">
            <a:avLst/>
          </a:prstGeom>
          <a:noFill/>
          <a:ln>
            <a:noFill/>
          </a:ln>
        </p:spPr>
      </p:pic>
      <p:pic>
        <p:nvPicPr>
          <p:cNvPr id="75" name="Google Shape;75;p15"/>
          <p:cNvPicPr preferRelativeResize="0"/>
          <p:nvPr/>
        </p:nvPicPr>
        <p:blipFill>
          <a:blip r:embed="rId4">
            <a:alphaModFix/>
          </a:blip>
          <a:stretch>
            <a:fillRect/>
          </a:stretch>
        </p:blipFill>
        <p:spPr>
          <a:xfrm>
            <a:off x="4070925" y="0"/>
            <a:ext cx="425374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1" name="Google Shape;81;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2" name="Google Shape;82;p16"/>
          <p:cNvPicPr preferRelativeResize="0"/>
          <p:nvPr/>
        </p:nvPicPr>
        <p:blipFill>
          <a:blip r:embed="rId3">
            <a:alphaModFix/>
          </a:blip>
          <a:stretch>
            <a:fillRect/>
          </a:stretch>
        </p:blipFill>
        <p:spPr>
          <a:xfrm>
            <a:off x="73125" y="0"/>
            <a:ext cx="3144601" cy="5143501"/>
          </a:xfrm>
          <a:prstGeom prst="rect">
            <a:avLst/>
          </a:prstGeom>
          <a:noFill/>
          <a:ln>
            <a:noFill/>
          </a:ln>
        </p:spPr>
      </p:pic>
      <p:pic>
        <p:nvPicPr>
          <p:cNvPr id="83" name="Google Shape;83;p16"/>
          <p:cNvPicPr preferRelativeResize="0"/>
          <p:nvPr/>
        </p:nvPicPr>
        <p:blipFill>
          <a:blip r:embed="rId4">
            <a:alphaModFix/>
          </a:blip>
          <a:stretch>
            <a:fillRect/>
          </a:stretch>
        </p:blipFill>
        <p:spPr>
          <a:xfrm>
            <a:off x="3912475" y="493850"/>
            <a:ext cx="4764975" cy="361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2498625" y="0"/>
            <a:ext cx="452187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VRAAG VAN VANDAAG: </a:t>
            </a:r>
            <a:endParaRPr/>
          </a:p>
        </p:txBody>
      </p:sp>
      <p:sp>
        <p:nvSpPr>
          <p:cNvPr id="96" name="Google Shape;96;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Jullie hebben vast allemaal al eens gedroomd van een wereld zonder volwassenen. Hoe zou die van jou er uit zien?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1072575" y="2013350"/>
            <a:ext cx="2539250" cy="3130150"/>
          </a:xfrm>
          <a:prstGeom prst="rect">
            <a:avLst/>
          </a:prstGeom>
          <a:noFill/>
          <a:ln>
            <a:noFill/>
          </a:ln>
        </p:spPr>
      </p:pic>
      <p:pic>
        <p:nvPicPr>
          <p:cNvPr id="98" name="Google Shape;98;p18"/>
          <p:cNvPicPr preferRelativeResize="0"/>
          <p:nvPr/>
        </p:nvPicPr>
        <p:blipFill>
          <a:blip r:embed="rId4">
            <a:alphaModFix/>
          </a:blip>
          <a:stretch>
            <a:fillRect/>
          </a:stretch>
        </p:blipFill>
        <p:spPr>
          <a:xfrm>
            <a:off x="4326875" y="2001350"/>
            <a:ext cx="4055126" cy="311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OP THEMA’S VAN KLEINE JONGENS 	(Sandor Weöres)</a:t>
            </a:r>
            <a:endParaRPr/>
          </a:p>
        </p:txBody>
      </p:sp>
      <p:sp>
        <p:nvSpPr>
          <p:cNvPr id="104" name="Google Shape;104;p19"/>
          <p:cNvSpPr txBox="1"/>
          <p:nvPr>
            <p:ph idx="1" type="body"/>
          </p:nvPr>
        </p:nvSpPr>
        <p:spPr>
          <a:xfrm>
            <a:off x="311700" y="1234075"/>
            <a:ext cx="8520600" cy="36168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AutoNum type="arabicPeriod"/>
            </a:pPr>
            <a:r>
              <a:rPr lang="nl"/>
              <a:t>Als ik straks zes word</a:t>
            </a:r>
            <a:endParaRPr/>
          </a:p>
          <a:p>
            <a:pPr indent="0" lvl="0" marL="457200" rtl="0" algn="l">
              <a:spcBef>
                <a:spcPts val="1200"/>
              </a:spcBef>
              <a:spcAft>
                <a:spcPts val="0"/>
              </a:spcAft>
              <a:buNone/>
            </a:pPr>
            <a:r>
              <a:rPr lang="nl"/>
              <a:t>trouw ik met Loes</a:t>
            </a:r>
            <a:endParaRPr/>
          </a:p>
          <a:p>
            <a:pPr indent="0" lvl="0" marL="457200" rtl="0" algn="l">
              <a:spcBef>
                <a:spcPts val="1200"/>
              </a:spcBef>
              <a:spcAft>
                <a:spcPts val="0"/>
              </a:spcAft>
              <a:buNone/>
            </a:pPr>
            <a:r>
              <a:rPr lang="nl"/>
              <a:t>en ga un mercedes rije</a:t>
            </a:r>
            <a:endParaRPr/>
          </a:p>
          <a:p>
            <a:pPr indent="0" lvl="0" marL="457200" rtl="0" algn="l">
              <a:spcBef>
                <a:spcPts val="1200"/>
              </a:spcBef>
              <a:spcAft>
                <a:spcPts val="0"/>
              </a:spcAft>
              <a:buNone/>
            </a:pPr>
            <a:r>
              <a:rPr lang="nl"/>
              <a:t>maar daar mag Loes niet in</a:t>
            </a:r>
            <a:endParaRPr/>
          </a:p>
          <a:p>
            <a:pPr indent="0" lvl="0" marL="457200" rtl="0" algn="l">
              <a:spcBef>
                <a:spcPts val="1200"/>
              </a:spcBef>
              <a:spcAft>
                <a:spcPts val="0"/>
              </a:spcAft>
              <a:buNone/>
            </a:pPr>
            <a:r>
              <a:rPr lang="nl"/>
              <a:t>die hoort toes</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lang="nl"/>
              <a:t>2.	KEESSIE IS GEK</a:t>
            </a:r>
            <a:endParaRPr/>
          </a:p>
          <a:p>
            <a:pPr indent="0" lvl="0" marL="0" rtl="0" algn="l">
              <a:spcBef>
                <a:spcPts val="1200"/>
              </a:spcBef>
              <a:spcAft>
                <a:spcPts val="0"/>
              </a:spcAft>
              <a:buNone/>
            </a:pPr>
            <a:r>
              <a:rPr lang="nl"/>
              <a:t>	BEPPIE IS GEK</a:t>
            </a:r>
            <a:endParaRPr/>
          </a:p>
          <a:p>
            <a:pPr indent="0" lvl="0" marL="0" rtl="0" algn="l">
              <a:spcBef>
                <a:spcPts val="1200"/>
              </a:spcBef>
              <a:spcAft>
                <a:spcPts val="0"/>
              </a:spcAft>
              <a:buNone/>
            </a:pPr>
            <a:r>
              <a:rPr lang="nl"/>
              <a:t>	alleen ik ben versandig</a:t>
            </a:r>
            <a:endParaRPr/>
          </a:p>
          <a:p>
            <a:pPr indent="0" lvl="0" marL="0" rtl="0" algn="l">
              <a:spcBef>
                <a:spcPts val="1200"/>
              </a:spcBef>
              <a:spcAft>
                <a:spcPts val="1200"/>
              </a:spcAft>
              <a:buNone/>
            </a:pPr>
            <a:r>
              <a:rPr lang="nl"/>
              <a:t>	imme reet hep ik ook nog un hooft zitte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20"/>
          <p:cNvSpPr txBox="1"/>
          <p:nvPr>
            <p:ph idx="1" type="body"/>
          </p:nvPr>
        </p:nvSpPr>
        <p:spPr>
          <a:xfrm>
            <a:off x="311700" y="139252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3.	rechts af</a:t>
            </a:r>
            <a:endParaRPr/>
          </a:p>
          <a:p>
            <a:pPr indent="0" lvl="0" marL="0" rtl="0" algn="l">
              <a:spcBef>
                <a:spcPts val="1200"/>
              </a:spcBef>
              <a:spcAft>
                <a:spcPts val="0"/>
              </a:spcAft>
              <a:buNone/>
            </a:pPr>
            <a:r>
              <a:rPr lang="nl"/>
              <a:t>	links af</a:t>
            </a:r>
            <a:endParaRPr/>
          </a:p>
          <a:p>
            <a:pPr indent="0" lvl="0" marL="0" rtl="0" algn="l">
              <a:spcBef>
                <a:spcPts val="1200"/>
              </a:spcBef>
              <a:spcAft>
                <a:spcPts val="0"/>
              </a:spcAft>
              <a:buNone/>
            </a:pPr>
            <a:r>
              <a:rPr lang="nl"/>
              <a:t>	en ikke vooraan in de stoet</a:t>
            </a:r>
            <a:endParaRPr/>
          </a:p>
          <a:p>
            <a:pPr indent="0" lvl="0" marL="0" rtl="0" algn="l">
              <a:spcBef>
                <a:spcPts val="1200"/>
              </a:spcBef>
              <a:spcAft>
                <a:spcPts val="0"/>
              </a:spcAft>
              <a:buNone/>
            </a:pPr>
            <a:r>
              <a:rPr lang="nl"/>
              <a:t>	we dragen opoe naar d’r graf</a:t>
            </a:r>
            <a:endParaRPr/>
          </a:p>
          <a:p>
            <a:pPr indent="0" lvl="0" marL="457200" rtl="0" algn="l">
              <a:spcBef>
                <a:spcPts val="1200"/>
              </a:spcBef>
              <a:spcAft>
                <a:spcPts val="1200"/>
              </a:spcAft>
              <a:buNone/>
            </a:pPr>
            <a:r>
              <a:rPr lang="nl"/>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6" name="Google Shape;116;p21"/>
          <p:cNvSpPr txBox="1"/>
          <p:nvPr>
            <p:ph idx="1" type="body"/>
          </p:nvPr>
        </p:nvSpPr>
        <p:spPr>
          <a:xfrm>
            <a:off x="311700" y="292550"/>
            <a:ext cx="8520600" cy="4300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2"/>
              </a:buClr>
              <a:buSzPct val="61111"/>
              <a:buFont typeface="Arial"/>
              <a:buNone/>
            </a:pPr>
            <a:r>
              <a:rPr lang="nl"/>
              <a:t>4. 	Vader bouwt ‘n huis.</a:t>
            </a:r>
            <a:endParaRPr/>
          </a:p>
          <a:p>
            <a:pPr indent="0" lvl="0" marL="0" rtl="0" algn="l">
              <a:spcBef>
                <a:spcPts val="1200"/>
              </a:spcBef>
              <a:spcAft>
                <a:spcPts val="0"/>
              </a:spcAft>
              <a:buClr>
                <a:schemeClr val="dk2"/>
              </a:buClr>
              <a:buSzPct val="61111"/>
              <a:buFont typeface="Arial"/>
              <a:buNone/>
            </a:pPr>
            <a:r>
              <a:rPr lang="nl"/>
              <a:t>	Eerst de schoorsteen, met ‘n knots van ‘n rookpluim.</a:t>
            </a:r>
            <a:endParaRPr/>
          </a:p>
          <a:p>
            <a:pPr indent="457200" lvl="0" marL="0" rtl="0" algn="l">
              <a:spcBef>
                <a:spcPts val="1200"/>
              </a:spcBef>
              <a:spcAft>
                <a:spcPts val="0"/>
              </a:spcAft>
              <a:buClr>
                <a:schemeClr val="dk2"/>
              </a:buClr>
              <a:buSzPct val="61111"/>
              <a:buFont typeface="Arial"/>
              <a:buNone/>
            </a:pPr>
            <a:r>
              <a:rPr lang="nl"/>
              <a:t>Daarna ‘t dak van ‘t huis. </a:t>
            </a:r>
            <a:endParaRPr/>
          </a:p>
          <a:p>
            <a:pPr indent="0" lvl="0" marL="457200" rtl="0" algn="l">
              <a:spcBef>
                <a:spcPts val="1200"/>
              </a:spcBef>
              <a:spcAft>
                <a:spcPts val="0"/>
              </a:spcAft>
              <a:buClr>
                <a:schemeClr val="dk2"/>
              </a:buClr>
              <a:buSzPct val="61111"/>
              <a:buFont typeface="Arial"/>
              <a:buNone/>
            </a:pPr>
            <a:r>
              <a:rPr lang="nl"/>
              <a:t>Daarna de ramen.</a:t>
            </a:r>
            <a:endParaRPr/>
          </a:p>
          <a:p>
            <a:pPr indent="0" lvl="0" marL="457200" rtl="0" algn="l">
              <a:spcBef>
                <a:spcPts val="1200"/>
              </a:spcBef>
              <a:spcAft>
                <a:spcPts val="0"/>
              </a:spcAft>
              <a:buClr>
                <a:schemeClr val="dk2"/>
              </a:buClr>
              <a:buSzPct val="61111"/>
              <a:buFont typeface="Arial"/>
              <a:buNone/>
            </a:pPr>
            <a:r>
              <a:rPr lang="nl"/>
              <a:t>Je ziet er niks door, zo zwart zijn ze.</a:t>
            </a:r>
            <a:endParaRPr/>
          </a:p>
          <a:p>
            <a:pPr indent="0" lvl="0" marL="457200" rtl="0" algn="l">
              <a:spcBef>
                <a:spcPts val="1200"/>
              </a:spcBef>
              <a:spcAft>
                <a:spcPts val="0"/>
              </a:spcAft>
              <a:buClr>
                <a:schemeClr val="dk2"/>
              </a:buClr>
              <a:buSzPct val="61111"/>
              <a:buFont typeface="Arial"/>
              <a:buNone/>
            </a:pPr>
            <a:r>
              <a:rPr lang="nl"/>
              <a:t>Alleen door de muren kan ik heenkijken</a:t>
            </a:r>
            <a:endParaRPr/>
          </a:p>
          <a:p>
            <a:pPr indent="0" lvl="0" marL="457200" rtl="0" algn="l">
              <a:spcBef>
                <a:spcPts val="1200"/>
              </a:spcBef>
              <a:spcAft>
                <a:spcPts val="0"/>
              </a:spcAft>
              <a:buClr>
                <a:schemeClr val="dk2"/>
              </a:buClr>
              <a:buSzPct val="61111"/>
              <a:buFont typeface="Arial"/>
              <a:buNone/>
            </a:pPr>
            <a:r>
              <a:rPr lang="nl"/>
              <a:t>want die zijn er nog niet. </a:t>
            </a:r>
            <a:endParaRPr/>
          </a:p>
          <a:p>
            <a:pPr indent="0" lvl="0" marL="457200" rtl="0" algn="l">
              <a:spcBef>
                <a:spcPts val="1200"/>
              </a:spcBef>
              <a:spcAft>
                <a:spcPts val="0"/>
              </a:spcAft>
              <a:buClr>
                <a:schemeClr val="dk2"/>
              </a:buClr>
              <a:buSzPct val="61111"/>
              <a:buFont typeface="Arial"/>
              <a:buNone/>
            </a:pPr>
            <a:r>
              <a:rPr lang="nl"/>
              <a:t>Maar ook de muren moeten opgebouwd</a:t>
            </a:r>
            <a:endParaRPr/>
          </a:p>
          <a:p>
            <a:pPr indent="0" lvl="0" marL="457200" rtl="0" algn="l">
              <a:spcBef>
                <a:spcPts val="1200"/>
              </a:spcBef>
              <a:spcAft>
                <a:spcPts val="0"/>
              </a:spcAft>
              <a:buNone/>
            </a:pPr>
            <a:r>
              <a:rPr lang="nl"/>
              <a:t>en de kamers ook, een voor een.</a:t>
            </a:r>
            <a:endParaRPr/>
          </a:p>
          <a:p>
            <a:pPr indent="0" lvl="0" marL="457200" rtl="0" algn="l">
              <a:spcBef>
                <a:spcPts val="1200"/>
              </a:spcBef>
              <a:spcAft>
                <a:spcPts val="0"/>
              </a:spcAft>
              <a:buNone/>
            </a:pPr>
            <a:r>
              <a:rPr lang="nl"/>
              <a:t>En als ‘t huis tenslotte de grond raakt</a:t>
            </a:r>
            <a:endParaRPr/>
          </a:p>
          <a:p>
            <a:pPr indent="0" lvl="0" marL="457200" rtl="0" algn="l">
              <a:spcBef>
                <a:spcPts val="1200"/>
              </a:spcBef>
              <a:spcAft>
                <a:spcPts val="1200"/>
              </a:spcAft>
              <a:buClr>
                <a:schemeClr val="dk2"/>
              </a:buClr>
              <a:buSzPct val="61111"/>
              <a:buFont typeface="Arial"/>
              <a:buNone/>
            </a:pPr>
            <a:r>
              <a:rPr lang="nl"/>
              <a:t>zegt vader: nounou! </a:t>
            </a:r>
            <a:endParaRPr/>
          </a:p>
        </p:txBody>
      </p:sp>
      <p:sp>
        <p:nvSpPr>
          <p:cNvPr id="117" name="Google Shape;117;p21"/>
          <p:cNvSpPr txBox="1"/>
          <p:nvPr/>
        </p:nvSpPr>
        <p:spPr>
          <a:xfrm>
            <a:off x="609425" y="597225"/>
            <a:ext cx="70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
        <p:nvSpPr>
          <p:cNvPr id="118" name="Google Shape;118;p21"/>
          <p:cNvSpPr txBox="1"/>
          <p:nvPr/>
        </p:nvSpPr>
        <p:spPr>
          <a:xfrm>
            <a:off x="694750" y="1645425"/>
            <a:ext cx="70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